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theme/theme8.xml" ContentType="application/vnd.openxmlformats-officedocument.theme+xml"/>
  <Override PartName="/ppt/slideLayouts/slideLayout39.xml" ContentType="application/vnd.openxmlformats-officedocument.presentationml.slideLayout+xml"/>
  <Override PartName="/ppt/theme/theme9.xml" ContentType="application/vnd.openxmlformats-officedocument.theme+xml"/>
  <Override PartName="/ppt/slideLayouts/slideLayout40.xml" ContentType="application/vnd.openxmlformats-officedocument.presentationml.slideLayout+xml"/>
  <Override PartName="/ppt/theme/theme10.xml" ContentType="application/vnd.openxmlformats-officedocument.theme+xml"/>
  <Override PartName="/ppt/slideLayouts/slideLayout41.xml" ContentType="application/vnd.openxmlformats-officedocument.presentationml.slideLayout+xml"/>
  <Override PartName="/ppt/theme/theme11.xml" ContentType="application/vnd.openxmlformats-officedocument.theme+xml"/>
  <Override PartName="/ppt/slideLayouts/slideLayout42.xml" ContentType="application/vnd.openxmlformats-officedocument.presentationml.slideLayout+xml"/>
  <Override PartName="/ppt/theme/theme12.xml" ContentType="application/vnd.openxmlformats-officedocument.theme+xml"/>
  <Override PartName="/ppt/slideLayouts/slideLayout43.xml" ContentType="application/vnd.openxmlformats-officedocument.presentationml.slideLayout+xml"/>
  <Override PartName="/ppt/theme/theme13.xml" ContentType="application/vnd.openxmlformats-officedocument.theme+xml"/>
  <Override PartName="/ppt/slideLayouts/slideLayout44.xml" ContentType="application/vnd.openxmlformats-officedocument.presentationml.slideLayout+xml"/>
  <Override PartName="/ppt/theme/theme14.xml" ContentType="application/vnd.openxmlformats-officedocument.theme+xml"/>
  <Override PartName="/ppt/slideLayouts/slideLayout45.xml" ContentType="application/vnd.openxmlformats-officedocument.presentationml.slideLayout+xml"/>
  <Override PartName="/ppt/theme/theme15.xml" ContentType="application/vnd.openxmlformats-officedocument.theme+xml"/>
  <Override PartName="/ppt/slideLayouts/slideLayout46.xml" ContentType="application/vnd.openxmlformats-officedocument.presentationml.slideLayout+xml"/>
  <Override PartName="/ppt/theme/theme16.xml" ContentType="application/vnd.openxmlformats-officedocument.theme+xml"/>
  <Override PartName="/ppt/slideLayouts/slideLayout47.xml" ContentType="application/vnd.openxmlformats-officedocument.presentationml.slideLayout+xml"/>
  <Override PartName="/ppt/theme/theme17.xml" ContentType="application/vnd.openxmlformats-officedocument.theme+xml"/>
  <Override PartName="/ppt/slideLayouts/slideLayout48.xml" ContentType="application/vnd.openxmlformats-officedocument.presentationml.slideLayout+xml"/>
  <Override PartName="/ppt/theme/theme18.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19.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0.xml" ContentType="application/vnd.openxmlformats-officedocument.theme+xml"/>
  <Override PartName="/ppt/slideLayouts/slideLayout53.xml" ContentType="application/vnd.openxmlformats-officedocument.presentationml.slideLayout+xml"/>
  <Override PartName="/ppt/theme/theme21.xml" ContentType="application/vnd.openxmlformats-officedocument.theme+xml"/>
  <Override PartName="/ppt/slideLayouts/slideLayout54.xml" ContentType="application/vnd.openxmlformats-officedocument.presentationml.slideLayout+xml"/>
  <Override PartName="/ppt/theme/theme22.xml" ContentType="application/vnd.openxmlformats-officedocument.theme+xml"/>
  <Override PartName="/ppt/slideLayouts/slideLayout55.xml" ContentType="application/vnd.openxmlformats-officedocument.presentationml.slideLayout+xml"/>
  <Override PartName="/ppt/theme/theme2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2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27.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28.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29.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30.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31.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32.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33.xml" ContentType="application/vnd.openxmlformats-officedocument.theme+xml"/>
  <Override PartName="/ppt/slideLayouts/slideLayout167.xml" ContentType="application/vnd.openxmlformats-officedocument.presentationml.slideLayout+xml"/>
  <Override PartName="/ppt/theme/theme34.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35.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36.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37.xml" ContentType="application/vnd.openxmlformats-officedocument.theme+xml"/>
  <Override PartName="/ppt/slideLayouts/slideLayout201.xml" ContentType="application/vnd.openxmlformats-officedocument.presentationml.slideLayout+xml"/>
  <Override PartName="/ppt/theme/theme3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39.xml" ContentType="application/vnd.openxmlformats-officedocument.theme+xml"/>
  <Override PartName="/ppt/slideLayouts/slideLayout213.xml" ContentType="application/vnd.openxmlformats-officedocument.presentationml.slideLayout+xml"/>
  <Override PartName="/ppt/theme/theme40.xml" ContentType="application/vnd.openxmlformats-officedocument.theme+xml"/>
  <Override PartName="/ppt/slideLayouts/slideLayout214.xml" ContentType="application/vnd.openxmlformats-officedocument.presentationml.slideLayout+xml"/>
  <Override PartName="/ppt/theme/theme41.xml" ContentType="application/vnd.openxmlformats-officedocument.theme+xml"/>
  <Override PartName="/ppt/slideLayouts/slideLayout215.xml" ContentType="application/vnd.openxmlformats-officedocument.presentationml.slideLayout+xml"/>
  <Override PartName="/ppt/theme/theme42.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43.xml" ContentType="application/vnd.openxmlformats-officedocument.theme+xml"/>
  <Override PartName="/ppt/slideLayouts/slideLayout227.xml" ContentType="application/vnd.openxmlformats-officedocument.presentationml.slideLayout+xml"/>
  <Override PartName="/ppt/theme/theme44.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45.xml" ContentType="application/vnd.openxmlformats-officedocument.theme+xml"/>
  <Override PartName="/ppt/slideLayouts/slideLayout239.xml" ContentType="application/vnd.openxmlformats-officedocument.presentationml.slideLayout+xml"/>
  <Override PartName="/ppt/theme/theme46.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47.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48.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49.xml" ContentType="application/vnd.openxmlformats-officedocument.theme+xml"/>
  <Override PartName="/ppt/theme/theme5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1.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14" r:id="rId2"/>
    <p:sldMasterId id="2147483649" r:id="rId3"/>
    <p:sldMasterId id="2147485647" r:id="rId4"/>
    <p:sldMasterId id="2147491849" r:id="rId5"/>
    <p:sldMasterId id="2147491851" r:id="rId6"/>
    <p:sldMasterId id="2147492570" r:id="rId7"/>
    <p:sldMasterId id="2147492572" r:id="rId8"/>
    <p:sldMasterId id="2147492578" r:id="rId9"/>
    <p:sldMasterId id="2147492580" r:id="rId10"/>
    <p:sldMasterId id="2147492582" r:id="rId11"/>
    <p:sldMasterId id="2147492584" r:id="rId12"/>
    <p:sldMasterId id="2147492586" r:id="rId13"/>
    <p:sldMasterId id="2147492588" r:id="rId14"/>
    <p:sldMasterId id="2147492592" r:id="rId15"/>
    <p:sldMasterId id="2147492596" r:id="rId16"/>
    <p:sldMasterId id="2147492599" r:id="rId17"/>
    <p:sldMasterId id="2147492601" r:id="rId18"/>
    <p:sldMasterId id="2147492603" r:id="rId19"/>
    <p:sldMasterId id="2147493345" r:id="rId20"/>
    <p:sldMasterId id="2147493384" r:id="rId21"/>
    <p:sldMasterId id="2147493388" r:id="rId22"/>
    <p:sldMasterId id="2147494166" r:id="rId23"/>
    <p:sldMasterId id="2147494891" r:id="rId24"/>
    <p:sldMasterId id="2147494903" r:id="rId25"/>
    <p:sldMasterId id="2147494915" r:id="rId26"/>
    <p:sldMasterId id="2147494927" r:id="rId27"/>
    <p:sldMasterId id="2147494939" r:id="rId28"/>
    <p:sldMasterId id="2147494951" r:id="rId29"/>
    <p:sldMasterId id="2147494976" r:id="rId30"/>
    <p:sldMasterId id="2147494988" r:id="rId31"/>
    <p:sldMasterId id="2147495000" r:id="rId32"/>
    <p:sldMasterId id="2147495012" r:id="rId33"/>
    <p:sldMasterId id="2147495024" r:id="rId34"/>
    <p:sldMasterId id="2147495026" r:id="rId35"/>
    <p:sldMasterId id="2147495039" r:id="rId36"/>
    <p:sldMasterId id="2147495051" r:id="rId37"/>
    <p:sldMasterId id="2147495062" r:id="rId38"/>
    <p:sldMasterId id="2147495064" r:id="rId39"/>
    <p:sldMasterId id="2147495076" r:id="rId40"/>
    <p:sldMasterId id="2147495078" r:id="rId41"/>
    <p:sldMasterId id="2147495080" r:id="rId42"/>
    <p:sldMasterId id="2147495082" r:id="rId43"/>
    <p:sldMasterId id="2147495094" r:id="rId44"/>
    <p:sldMasterId id="2147495096" r:id="rId45"/>
    <p:sldMasterId id="2147495108" r:id="rId46"/>
    <p:sldMasterId id="2147495110" r:id="rId47"/>
    <p:sldMasterId id="2147495122" r:id="rId48"/>
    <p:sldMasterId id="2147495134" r:id="rId49"/>
  </p:sldMasterIdLst>
  <p:notesMasterIdLst>
    <p:notesMasterId r:id="rId165"/>
  </p:notesMasterIdLst>
  <p:sldIdLst>
    <p:sldId id="420" r:id="rId50"/>
    <p:sldId id="425" r:id="rId51"/>
    <p:sldId id="453" r:id="rId52"/>
    <p:sldId id="454" r:id="rId53"/>
    <p:sldId id="438" r:id="rId54"/>
    <p:sldId id="421" r:id="rId55"/>
    <p:sldId id="423" r:id="rId56"/>
    <p:sldId id="593" r:id="rId57"/>
    <p:sldId id="477" r:id="rId58"/>
    <p:sldId id="480" r:id="rId59"/>
    <p:sldId id="570" r:id="rId60"/>
    <p:sldId id="575" r:id="rId61"/>
    <p:sldId id="611" r:id="rId62"/>
    <p:sldId id="4809" r:id="rId63"/>
    <p:sldId id="4808" r:id="rId64"/>
    <p:sldId id="579" r:id="rId65"/>
    <p:sldId id="580" r:id="rId66"/>
    <p:sldId id="581" r:id="rId67"/>
    <p:sldId id="582" r:id="rId68"/>
    <p:sldId id="583" r:id="rId69"/>
    <p:sldId id="584" r:id="rId70"/>
    <p:sldId id="585" r:id="rId71"/>
    <p:sldId id="586" r:id="rId72"/>
    <p:sldId id="587" r:id="rId73"/>
    <p:sldId id="588" r:id="rId74"/>
    <p:sldId id="589" r:id="rId75"/>
    <p:sldId id="571" r:id="rId76"/>
    <p:sldId id="555" r:id="rId77"/>
    <p:sldId id="4079" r:id="rId78"/>
    <p:sldId id="572" r:id="rId79"/>
    <p:sldId id="4810" r:id="rId80"/>
    <p:sldId id="573" r:id="rId81"/>
    <p:sldId id="518" r:id="rId82"/>
    <p:sldId id="4175" r:id="rId83"/>
    <p:sldId id="520" r:id="rId84"/>
    <p:sldId id="574" r:id="rId85"/>
    <p:sldId id="5678" r:id="rId86"/>
    <p:sldId id="479" r:id="rId87"/>
    <p:sldId id="481" r:id="rId88"/>
    <p:sldId id="494" r:id="rId89"/>
    <p:sldId id="1099" r:id="rId90"/>
    <p:sldId id="4563" r:id="rId91"/>
    <p:sldId id="1101" r:id="rId92"/>
    <p:sldId id="1102" r:id="rId93"/>
    <p:sldId id="4811" r:id="rId94"/>
    <p:sldId id="4812" r:id="rId95"/>
    <p:sldId id="1103" r:id="rId96"/>
    <p:sldId id="1104" r:id="rId97"/>
    <p:sldId id="1105" r:id="rId98"/>
    <p:sldId id="4813" r:id="rId99"/>
    <p:sldId id="4486" r:id="rId100"/>
    <p:sldId id="496" r:id="rId101"/>
    <p:sldId id="470" r:id="rId102"/>
    <p:sldId id="497" r:id="rId103"/>
    <p:sldId id="500" r:id="rId104"/>
    <p:sldId id="501" r:id="rId105"/>
    <p:sldId id="502" r:id="rId106"/>
    <p:sldId id="422" r:id="rId107"/>
    <p:sldId id="439" r:id="rId108"/>
    <p:sldId id="503" r:id="rId109"/>
    <p:sldId id="505" r:id="rId110"/>
    <p:sldId id="506" r:id="rId111"/>
    <p:sldId id="508" r:id="rId112"/>
    <p:sldId id="509" r:id="rId113"/>
    <p:sldId id="510" r:id="rId114"/>
    <p:sldId id="511" r:id="rId115"/>
    <p:sldId id="512" r:id="rId116"/>
    <p:sldId id="513" r:id="rId117"/>
    <p:sldId id="514" r:id="rId118"/>
    <p:sldId id="516" r:id="rId119"/>
    <p:sldId id="517" r:id="rId120"/>
    <p:sldId id="5414" r:id="rId121"/>
    <p:sldId id="522" r:id="rId122"/>
    <p:sldId id="5415" r:id="rId123"/>
    <p:sldId id="5567" r:id="rId124"/>
    <p:sldId id="5568" r:id="rId125"/>
    <p:sldId id="559" r:id="rId126"/>
    <p:sldId id="4764" r:id="rId127"/>
    <p:sldId id="4766" r:id="rId128"/>
    <p:sldId id="4767" r:id="rId129"/>
    <p:sldId id="4768" r:id="rId130"/>
    <p:sldId id="4772" r:id="rId131"/>
    <p:sldId id="4773" r:id="rId132"/>
    <p:sldId id="4067" r:id="rId133"/>
    <p:sldId id="4068" r:id="rId134"/>
    <p:sldId id="390" r:id="rId135"/>
    <p:sldId id="4070" r:id="rId136"/>
    <p:sldId id="864" r:id="rId137"/>
    <p:sldId id="391" r:id="rId138"/>
    <p:sldId id="4961" r:id="rId139"/>
    <p:sldId id="4962" r:id="rId140"/>
    <p:sldId id="4963" r:id="rId141"/>
    <p:sldId id="4964" r:id="rId142"/>
    <p:sldId id="4965" r:id="rId143"/>
    <p:sldId id="1779" r:id="rId144"/>
    <p:sldId id="569" r:id="rId145"/>
    <p:sldId id="1780" r:id="rId146"/>
    <p:sldId id="1781" r:id="rId147"/>
    <p:sldId id="5233" r:id="rId148"/>
    <p:sldId id="1783" r:id="rId149"/>
    <p:sldId id="347" r:id="rId150"/>
    <p:sldId id="350" r:id="rId151"/>
    <p:sldId id="5456" r:id="rId152"/>
    <p:sldId id="537" r:id="rId153"/>
    <p:sldId id="5441" r:id="rId154"/>
    <p:sldId id="4832" r:id="rId155"/>
    <p:sldId id="871" r:id="rId156"/>
    <p:sldId id="3290" r:id="rId157"/>
    <p:sldId id="5675" r:id="rId158"/>
    <p:sldId id="867" r:id="rId159"/>
    <p:sldId id="5676" r:id="rId160"/>
    <p:sldId id="5677" r:id="rId161"/>
    <p:sldId id="866" r:id="rId162"/>
    <p:sldId id="460" r:id="rId163"/>
    <p:sldId id="4027" r:id="rId16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D382C0-389F-9080-FC1D-B7305FA6B5D8}" name="Samuel Oweis" initials="SO" userId="e3e8f7d6ad6b045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8E7"/>
    <a:srgbClr val="FFFE82"/>
    <a:srgbClr val="E7D5CA"/>
    <a:srgbClr val="6511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426" autoAdjust="0"/>
    <p:restoredTop sz="65153" autoAdjust="0"/>
  </p:normalViewPr>
  <p:slideViewPr>
    <p:cSldViewPr>
      <p:cViewPr varScale="1">
        <p:scale>
          <a:sx n="90" d="100"/>
          <a:sy n="90" d="100"/>
        </p:scale>
        <p:origin x="216" y="4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50" d="100"/>
        <a:sy n="50" d="100"/>
      </p:scale>
      <p:origin x="0" y="905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8.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4.xml"/><Relationship Id="rId84" Type="http://schemas.openxmlformats.org/officeDocument/2006/relationships/slide" Target="slides/slide35.xml"/><Relationship Id="rId138" Type="http://schemas.openxmlformats.org/officeDocument/2006/relationships/slide" Target="slides/slide89.xml"/><Relationship Id="rId159" Type="http://schemas.openxmlformats.org/officeDocument/2006/relationships/slide" Target="slides/slide110.xml"/><Relationship Id="rId170" Type="http://schemas.microsoft.com/office/2018/10/relationships/authors" Target="authors.xml"/><Relationship Id="rId107" Type="http://schemas.openxmlformats.org/officeDocument/2006/relationships/slide" Target="slides/slide5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4.xml"/><Relationship Id="rId74" Type="http://schemas.openxmlformats.org/officeDocument/2006/relationships/slide" Target="slides/slide25.xml"/><Relationship Id="rId128" Type="http://schemas.openxmlformats.org/officeDocument/2006/relationships/slide" Target="slides/slide79.xml"/><Relationship Id="rId149" Type="http://schemas.openxmlformats.org/officeDocument/2006/relationships/slide" Target="slides/slide100.xml"/><Relationship Id="rId5" Type="http://schemas.openxmlformats.org/officeDocument/2006/relationships/slideMaster" Target="slideMasters/slideMaster5.xml"/><Relationship Id="rId95" Type="http://schemas.openxmlformats.org/officeDocument/2006/relationships/slide" Target="slides/slide46.xml"/><Relationship Id="rId160" Type="http://schemas.openxmlformats.org/officeDocument/2006/relationships/slide" Target="slides/slide11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5.xml"/><Relationship Id="rId118" Type="http://schemas.openxmlformats.org/officeDocument/2006/relationships/slide" Target="slides/slide69.xml"/><Relationship Id="rId139" Type="http://schemas.openxmlformats.org/officeDocument/2006/relationships/slide" Target="slides/slide90.xml"/><Relationship Id="rId85" Type="http://schemas.openxmlformats.org/officeDocument/2006/relationships/slide" Target="slides/slide36.xml"/><Relationship Id="rId150" Type="http://schemas.openxmlformats.org/officeDocument/2006/relationships/slide" Target="slides/slide10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9.xml"/><Relationship Id="rId129" Type="http://schemas.openxmlformats.org/officeDocument/2006/relationships/slide" Target="slides/slide80.xml"/><Relationship Id="rId54" Type="http://schemas.openxmlformats.org/officeDocument/2006/relationships/slide" Target="slides/slide5.xml"/><Relationship Id="rId70" Type="http://schemas.openxmlformats.org/officeDocument/2006/relationships/slide" Target="slides/slide21.xml"/><Relationship Id="rId75" Type="http://schemas.openxmlformats.org/officeDocument/2006/relationships/slide" Target="slides/slide26.xml"/><Relationship Id="rId91" Type="http://schemas.openxmlformats.org/officeDocument/2006/relationships/slide" Target="slides/slide42.xml"/><Relationship Id="rId96" Type="http://schemas.openxmlformats.org/officeDocument/2006/relationships/slide" Target="slides/slide47.xml"/><Relationship Id="rId140" Type="http://schemas.openxmlformats.org/officeDocument/2006/relationships/slide" Target="slides/slide91.xml"/><Relationship Id="rId145" Type="http://schemas.openxmlformats.org/officeDocument/2006/relationships/slide" Target="slides/slide96.xml"/><Relationship Id="rId161" Type="http://schemas.openxmlformats.org/officeDocument/2006/relationships/slide" Target="slides/slide112.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5.xml"/><Relationship Id="rId119" Type="http://schemas.openxmlformats.org/officeDocument/2006/relationships/slide" Target="slides/slide70.xml"/><Relationship Id="rId44" Type="http://schemas.openxmlformats.org/officeDocument/2006/relationships/slideMaster" Target="slideMasters/slideMaster44.xml"/><Relationship Id="rId60" Type="http://schemas.openxmlformats.org/officeDocument/2006/relationships/slide" Target="slides/slide11.xml"/><Relationship Id="rId65" Type="http://schemas.openxmlformats.org/officeDocument/2006/relationships/slide" Target="slides/slide16.xml"/><Relationship Id="rId81" Type="http://schemas.openxmlformats.org/officeDocument/2006/relationships/slide" Target="slides/slide32.xml"/><Relationship Id="rId86" Type="http://schemas.openxmlformats.org/officeDocument/2006/relationships/slide" Target="slides/slide37.xml"/><Relationship Id="rId130" Type="http://schemas.openxmlformats.org/officeDocument/2006/relationships/slide" Target="slides/slide81.xml"/><Relationship Id="rId135" Type="http://schemas.openxmlformats.org/officeDocument/2006/relationships/slide" Target="slides/slide86.xml"/><Relationship Id="rId151" Type="http://schemas.openxmlformats.org/officeDocument/2006/relationships/slide" Target="slides/slide102.xml"/><Relationship Id="rId156" Type="http://schemas.openxmlformats.org/officeDocument/2006/relationships/slide" Target="slides/slide107.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0.xml"/><Relationship Id="rId34" Type="http://schemas.openxmlformats.org/officeDocument/2006/relationships/slideMaster" Target="slideMasters/slideMaster34.xml"/><Relationship Id="rId50" Type="http://schemas.openxmlformats.org/officeDocument/2006/relationships/slide" Target="slides/slide1.xml"/><Relationship Id="rId55" Type="http://schemas.openxmlformats.org/officeDocument/2006/relationships/slide" Target="slides/slide6.xml"/><Relationship Id="rId76" Type="http://schemas.openxmlformats.org/officeDocument/2006/relationships/slide" Target="slides/slide27.xml"/><Relationship Id="rId97" Type="http://schemas.openxmlformats.org/officeDocument/2006/relationships/slide" Target="slides/slide48.xml"/><Relationship Id="rId104" Type="http://schemas.openxmlformats.org/officeDocument/2006/relationships/slide" Target="slides/slide55.xml"/><Relationship Id="rId120" Type="http://schemas.openxmlformats.org/officeDocument/2006/relationships/slide" Target="slides/slide71.xml"/><Relationship Id="rId125" Type="http://schemas.openxmlformats.org/officeDocument/2006/relationships/slide" Target="slides/slide76.xml"/><Relationship Id="rId141" Type="http://schemas.openxmlformats.org/officeDocument/2006/relationships/slide" Target="slides/slide92.xml"/><Relationship Id="rId146" Type="http://schemas.openxmlformats.org/officeDocument/2006/relationships/slide" Target="slides/slide97.xml"/><Relationship Id="rId16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22.xml"/><Relationship Id="rId92" Type="http://schemas.openxmlformats.org/officeDocument/2006/relationships/slide" Target="slides/slide43.xml"/><Relationship Id="rId162" Type="http://schemas.openxmlformats.org/officeDocument/2006/relationships/slide" Target="slides/slide11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7.xml"/><Relationship Id="rId87" Type="http://schemas.openxmlformats.org/officeDocument/2006/relationships/slide" Target="slides/slide38.xml"/><Relationship Id="rId110" Type="http://schemas.openxmlformats.org/officeDocument/2006/relationships/slide" Target="slides/slide61.xml"/><Relationship Id="rId115" Type="http://schemas.openxmlformats.org/officeDocument/2006/relationships/slide" Target="slides/slide66.xml"/><Relationship Id="rId131" Type="http://schemas.openxmlformats.org/officeDocument/2006/relationships/slide" Target="slides/slide82.xml"/><Relationship Id="rId136" Type="http://schemas.openxmlformats.org/officeDocument/2006/relationships/slide" Target="slides/slide87.xml"/><Relationship Id="rId157" Type="http://schemas.openxmlformats.org/officeDocument/2006/relationships/slide" Target="slides/slide108.xml"/><Relationship Id="rId61" Type="http://schemas.openxmlformats.org/officeDocument/2006/relationships/slide" Target="slides/slide12.xml"/><Relationship Id="rId82" Type="http://schemas.openxmlformats.org/officeDocument/2006/relationships/slide" Target="slides/slide33.xml"/><Relationship Id="rId152" Type="http://schemas.openxmlformats.org/officeDocument/2006/relationships/slide" Target="slides/slide10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7.xml"/><Relationship Id="rId77" Type="http://schemas.openxmlformats.org/officeDocument/2006/relationships/slide" Target="slides/slide28.xml"/><Relationship Id="rId100" Type="http://schemas.openxmlformats.org/officeDocument/2006/relationships/slide" Target="slides/slide51.xml"/><Relationship Id="rId105" Type="http://schemas.openxmlformats.org/officeDocument/2006/relationships/slide" Target="slides/slide56.xml"/><Relationship Id="rId126" Type="http://schemas.openxmlformats.org/officeDocument/2006/relationships/slide" Target="slides/slide77.xml"/><Relationship Id="rId147" Type="http://schemas.openxmlformats.org/officeDocument/2006/relationships/slide" Target="slides/slide98.xml"/><Relationship Id="rId168"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xml"/><Relationship Id="rId72" Type="http://schemas.openxmlformats.org/officeDocument/2006/relationships/slide" Target="slides/slide23.xml"/><Relationship Id="rId93" Type="http://schemas.openxmlformats.org/officeDocument/2006/relationships/slide" Target="slides/slide44.xml"/><Relationship Id="rId98" Type="http://schemas.openxmlformats.org/officeDocument/2006/relationships/slide" Target="slides/slide49.xml"/><Relationship Id="rId121" Type="http://schemas.openxmlformats.org/officeDocument/2006/relationships/slide" Target="slides/slide72.xml"/><Relationship Id="rId142" Type="http://schemas.openxmlformats.org/officeDocument/2006/relationships/slide" Target="slides/slide93.xml"/><Relationship Id="rId163" Type="http://schemas.openxmlformats.org/officeDocument/2006/relationships/slide" Target="slides/slide114.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8.xml"/><Relationship Id="rId116" Type="http://schemas.openxmlformats.org/officeDocument/2006/relationships/slide" Target="slides/slide67.xml"/><Relationship Id="rId137" Type="http://schemas.openxmlformats.org/officeDocument/2006/relationships/slide" Target="slides/slide88.xml"/><Relationship Id="rId158" Type="http://schemas.openxmlformats.org/officeDocument/2006/relationships/slide" Target="slides/slide109.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3.xml"/><Relationship Id="rId83" Type="http://schemas.openxmlformats.org/officeDocument/2006/relationships/slide" Target="slides/slide34.xml"/><Relationship Id="rId88" Type="http://schemas.openxmlformats.org/officeDocument/2006/relationships/slide" Target="slides/slide39.xml"/><Relationship Id="rId111" Type="http://schemas.openxmlformats.org/officeDocument/2006/relationships/slide" Target="slides/slide62.xml"/><Relationship Id="rId132" Type="http://schemas.openxmlformats.org/officeDocument/2006/relationships/slide" Target="slides/slide83.xml"/><Relationship Id="rId153" Type="http://schemas.openxmlformats.org/officeDocument/2006/relationships/slide" Target="slides/slide10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8.xml"/><Relationship Id="rId106" Type="http://schemas.openxmlformats.org/officeDocument/2006/relationships/slide" Target="slides/slide57.xml"/><Relationship Id="rId127" Type="http://schemas.openxmlformats.org/officeDocument/2006/relationships/slide" Target="slides/slide7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3.xml"/><Relationship Id="rId73" Type="http://schemas.openxmlformats.org/officeDocument/2006/relationships/slide" Target="slides/slide24.xml"/><Relationship Id="rId78" Type="http://schemas.openxmlformats.org/officeDocument/2006/relationships/slide" Target="slides/slide29.xml"/><Relationship Id="rId94" Type="http://schemas.openxmlformats.org/officeDocument/2006/relationships/slide" Target="slides/slide45.xml"/><Relationship Id="rId99" Type="http://schemas.openxmlformats.org/officeDocument/2006/relationships/slide" Target="slides/slide50.xml"/><Relationship Id="rId101" Type="http://schemas.openxmlformats.org/officeDocument/2006/relationships/slide" Target="slides/slide52.xml"/><Relationship Id="rId122" Type="http://schemas.openxmlformats.org/officeDocument/2006/relationships/slide" Target="slides/slide73.xml"/><Relationship Id="rId143" Type="http://schemas.openxmlformats.org/officeDocument/2006/relationships/slide" Target="slides/slide94.xml"/><Relationship Id="rId148" Type="http://schemas.openxmlformats.org/officeDocument/2006/relationships/slide" Target="slides/slide99.xml"/><Relationship Id="rId164" Type="http://schemas.openxmlformats.org/officeDocument/2006/relationships/slide" Target="slides/slide115.xml"/><Relationship Id="rId16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9.xml"/><Relationship Id="rId89" Type="http://schemas.openxmlformats.org/officeDocument/2006/relationships/slide" Target="slides/slide40.xml"/><Relationship Id="rId112" Type="http://schemas.openxmlformats.org/officeDocument/2006/relationships/slide" Target="slides/slide63.xml"/><Relationship Id="rId133" Type="http://schemas.openxmlformats.org/officeDocument/2006/relationships/slide" Target="slides/slide84.xml"/><Relationship Id="rId154" Type="http://schemas.openxmlformats.org/officeDocument/2006/relationships/slide" Target="slides/slide105.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9.xml"/><Relationship Id="rId79" Type="http://schemas.openxmlformats.org/officeDocument/2006/relationships/slide" Target="slides/slide30.xml"/><Relationship Id="rId102" Type="http://schemas.openxmlformats.org/officeDocument/2006/relationships/slide" Target="slides/slide53.xml"/><Relationship Id="rId123" Type="http://schemas.openxmlformats.org/officeDocument/2006/relationships/slide" Target="slides/slide74.xml"/><Relationship Id="rId144" Type="http://schemas.openxmlformats.org/officeDocument/2006/relationships/slide" Target="slides/slide95.xml"/><Relationship Id="rId90" Type="http://schemas.openxmlformats.org/officeDocument/2006/relationships/slide" Target="slides/slide41.xml"/><Relationship Id="rId165" Type="http://schemas.openxmlformats.org/officeDocument/2006/relationships/notesMaster" Target="notesMasters/notesMaster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0.xml"/><Relationship Id="rId113" Type="http://schemas.openxmlformats.org/officeDocument/2006/relationships/slide" Target="slides/slide64.xml"/><Relationship Id="rId134" Type="http://schemas.openxmlformats.org/officeDocument/2006/relationships/slide" Target="slides/slide85.xml"/><Relationship Id="rId80" Type="http://schemas.openxmlformats.org/officeDocument/2006/relationships/slide" Target="slides/slide31.xml"/><Relationship Id="rId155" Type="http://schemas.openxmlformats.org/officeDocument/2006/relationships/slide" Target="slides/slide10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0.xml"/><Relationship Id="rId103" Type="http://schemas.openxmlformats.org/officeDocument/2006/relationships/slide" Target="slides/slide54.xml"/><Relationship Id="rId124" Type="http://schemas.openxmlformats.org/officeDocument/2006/relationships/slide" Target="slides/slide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E323DAC-EB28-1249-B84D-EBF6ED2E01E1}"/>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05" charset="0"/>
                <a:ea typeface="ＭＳ Ｐゴシック" pitchFamily="-105" charset="-128"/>
                <a:cs typeface="ＭＳ Ｐゴシック" pitchFamily="-105" charset="-128"/>
              </a:defRPr>
            </a:lvl1pPr>
          </a:lstStyle>
          <a:p>
            <a:pPr>
              <a:defRPr/>
            </a:pPr>
            <a:endParaRPr lang="en-US"/>
          </a:p>
        </p:txBody>
      </p:sp>
      <p:sp>
        <p:nvSpPr>
          <p:cNvPr id="4099" name="Rectangle 3">
            <a:extLst>
              <a:ext uri="{FF2B5EF4-FFF2-40B4-BE49-F238E27FC236}">
                <a16:creationId xmlns:a16="http://schemas.microsoft.com/office/drawing/2014/main" id="{16FBDCFD-D85F-B743-8886-A51E0555676A}"/>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05" charset="0"/>
                <a:ea typeface="ＭＳ Ｐゴシック" pitchFamily="-105" charset="-128"/>
                <a:cs typeface="ＭＳ Ｐゴシック" pitchFamily="-105" charset="-128"/>
              </a:defRPr>
            </a:lvl1pPr>
          </a:lstStyle>
          <a:p>
            <a:pPr>
              <a:defRPr/>
            </a:pPr>
            <a:endParaRPr lang="en-US"/>
          </a:p>
        </p:txBody>
      </p:sp>
      <p:sp>
        <p:nvSpPr>
          <p:cNvPr id="119812" name="Rectangle 4">
            <a:extLst>
              <a:ext uri="{FF2B5EF4-FFF2-40B4-BE49-F238E27FC236}">
                <a16:creationId xmlns:a16="http://schemas.microsoft.com/office/drawing/2014/main" id="{563A8DC9-F1A2-7D41-AEB4-4EDA3BDCAFA9}"/>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C368A938-6450-0D48-A5F7-2A839EECDB97}"/>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id="{653479F4-743F-EF49-BB3F-B3F049A788CB}"/>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05" charset="0"/>
                <a:ea typeface="ＭＳ Ｐゴシック" pitchFamily="-105" charset="-128"/>
                <a:cs typeface="ＭＳ Ｐゴシック" pitchFamily="-105" charset="-128"/>
              </a:defRPr>
            </a:lvl1pPr>
          </a:lstStyle>
          <a:p>
            <a:pPr>
              <a:defRPr/>
            </a:pPr>
            <a:endParaRPr lang="en-US"/>
          </a:p>
        </p:txBody>
      </p:sp>
      <p:sp>
        <p:nvSpPr>
          <p:cNvPr id="4103" name="Rectangle 7">
            <a:extLst>
              <a:ext uri="{FF2B5EF4-FFF2-40B4-BE49-F238E27FC236}">
                <a16:creationId xmlns:a16="http://schemas.microsoft.com/office/drawing/2014/main" id="{F8E736EE-DA51-2B4C-9C51-219F9D56F2C2}"/>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89F48EB6-2096-8A44-9103-EB0818103490}"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BBC3C435-38CE-C44B-8F49-DB940E6103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FFEA322-D03B-0147-8A5D-3172080C49CD}" type="slidenum">
              <a:rPr lang="en-US" altLang="en-US" sz="1200"/>
              <a:pPr/>
              <a:t>1</a:t>
            </a:fld>
            <a:endParaRPr lang="en-US" altLang="en-US" sz="1200"/>
          </a:p>
        </p:txBody>
      </p:sp>
      <p:sp>
        <p:nvSpPr>
          <p:cNvPr id="121858" name="Rectangle 1026">
            <a:extLst>
              <a:ext uri="{FF2B5EF4-FFF2-40B4-BE49-F238E27FC236}">
                <a16:creationId xmlns:a16="http://schemas.microsoft.com/office/drawing/2014/main" id="{496BA5F1-7787-0D4D-8359-C20ADC4EABD5}"/>
              </a:ext>
            </a:extLst>
          </p:cNvPr>
          <p:cNvSpPr>
            <a:spLocks noGrp="1" noRot="1" noChangeAspect="1" noChangeArrowheads="1"/>
          </p:cNvSpPr>
          <p:nvPr>
            <p:ph type="sldImg"/>
          </p:nvPr>
        </p:nvSpPr>
        <p:spPr>
          <a:solidFill>
            <a:srgbClr val="FFFFFF"/>
          </a:solidFill>
          <a:ln/>
        </p:spPr>
      </p:sp>
      <p:sp>
        <p:nvSpPr>
          <p:cNvPr id="121859" name="Rectangle 1027">
            <a:extLst>
              <a:ext uri="{FF2B5EF4-FFF2-40B4-BE49-F238E27FC236}">
                <a16:creationId xmlns:a16="http://schemas.microsoft.com/office/drawing/2014/main" id="{62A5CAD3-0A58-3142-B392-F91370FB83C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a:extLst>
              <a:ext uri="{FF2B5EF4-FFF2-40B4-BE49-F238E27FC236}">
                <a16:creationId xmlns:a16="http://schemas.microsoft.com/office/drawing/2014/main" id="{EADE0905-6589-5645-AFF6-EAA3AAAAD837}"/>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04B80C9A-571A-6241-BE61-3AD9A2AC4C4E}" type="slidenum">
              <a:rPr lang="en-US" altLang="en-US" sz="1200">
                <a:solidFill>
                  <a:srgbClr val="000000"/>
                </a:solidFill>
              </a:rPr>
              <a:pPr algn="r"/>
              <a:t>17</a:t>
            </a:fld>
            <a:endParaRPr lang="en-US" altLang="en-US" sz="1200">
              <a:solidFill>
                <a:srgbClr val="000000"/>
              </a:solidFill>
            </a:endParaRPr>
          </a:p>
        </p:txBody>
      </p:sp>
      <p:sp>
        <p:nvSpPr>
          <p:cNvPr id="147458" name="Rectangle 2">
            <a:extLst>
              <a:ext uri="{FF2B5EF4-FFF2-40B4-BE49-F238E27FC236}">
                <a16:creationId xmlns:a16="http://schemas.microsoft.com/office/drawing/2014/main" id="{929EA81B-FFEF-994F-A8B0-6C99E690A5E9}"/>
              </a:ext>
            </a:extLst>
          </p:cNvPr>
          <p:cNvSpPr>
            <a:spLocks noGrp="1" noRot="1" noChangeAspect="1" noChangeArrowheads="1" noTextEdit="1"/>
          </p:cNvSpPr>
          <p:nvPr>
            <p:ph type="sldImg"/>
          </p:nvPr>
        </p:nvSpPr>
        <p:spPr>
          <a:xfrm>
            <a:off x="1143000" y="685800"/>
            <a:ext cx="4573588" cy="3429000"/>
          </a:xfrm>
          <a:ln/>
        </p:spPr>
      </p:sp>
      <p:sp>
        <p:nvSpPr>
          <p:cNvPr id="147459" name="Rectangle 3">
            <a:extLst>
              <a:ext uri="{FF2B5EF4-FFF2-40B4-BE49-F238E27FC236}">
                <a16:creationId xmlns:a16="http://schemas.microsoft.com/office/drawing/2014/main" id="{1523F132-4457-6543-85FC-2C70FE2327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a:extLst>
              <a:ext uri="{FF2B5EF4-FFF2-40B4-BE49-F238E27FC236}">
                <a16:creationId xmlns:a16="http://schemas.microsoft.com/office/drawing/2014/main" id="{8B31DCC5-C666-2F4E-BAAE-11D7B028D65F}"/>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28676A08-313E-0D4E-BA61-4C29B8B596B2}" type="slidenum">
              <a:rPr lang="en-US" altLang="en-US" sz="1200">
                <a:solidFill>
                  <a:srgbClr val="000000"/>
                </a:solidFill>
                <a:latin typeface="Times New Roman" panose="02020603050405020304" pitchFamily="18" charset="0"/>
              </a:rPr>
              <a:pPr algn="r"/>
              <a:t>18</a:t>
            </a:fld>
            <a:endParaRPr lang="en-US" altLang="en-US" sz="1200">
              <a:solidFill>
                <a:srgbClr val="000000"/>
              </a:solidFill>
              <a:latin typeface="Times New Roman" panose="02020603050405020304" pitchFamily="18" charset="0"/>
            </a:endParaRPr>
          </a:p>
        </p:txBody>
      </p:sp>
      <p:sp>
        <p:nvSpPr>
          <p:cNvPr id="149506" name="Rectangle 2">
            <a:extLst>
              <a:ext uri="{FF2B5EF4-FFF2-40B4-BE49-F238E27FC236}">
                <a16:creationId xmlns:a16="http://schemas.microsoft.com/office/drawing/2014/main" id="{2F19A3C0-C001-2B4E-AD1D-C25E540CA2C6}"/>
              </a:ext>
            </a:extLst>
          </p:cNvPr>
          <p:cNvSpPr>
            <a:spLocks noGrp="1" noRot="1" noChangeAspect="1" noChangeArrowheads="1" noTextEdit="1"/>
          </p:cNvSpPr>
          <p:nvPr>
            <p:ph type="sldImg"/>
          </p:nvPr>
        </p:nvSpPr>
        <p:spPr>
          <a:xfrm>
            <a:off x="1143000" y="685800"/>
            <a:ext cx="4573588" cy="3429000"/>
          </a:xfrm>
          <a:ln/>
        </p:spPr>
      </p:sp>
      <p:sp>
        <p:nvSpPr>
          <p:cNvPr id="149507" name="Rectangle 3">
            <a:extLst>
              <a:ext uri="{FF2B5EF4-FFF2-40B4-BE49-F238E27FC236}">
                <a16:creationId xmlns:a16="http://schemas.microsoft.com/office/drawing/2014/main" id="{59197210-B846-674C-ACBF-56CE7CC3D1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a:extLst>
              <a:ext uri="{FF2B5EF4-FFF2-40B4-BE49-F238E27FC236}">
                <a16:creationId xmlns:a16="http://schemas.microsoft.com/office/drawing/2014/main" id="{4CE3796A-AEFA-6541-8EB4-70F92568F61F}"/>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EDA0C875-FDBC-FC49-AA65-781FBCC0B495}" type="slidenum">
              <a:rPr lang="en-US" altLang="en-US" sz="1200">
                <a:solidFill>
                  <a:srgbClr val="000000"/>
                </a:solidFill>
                <a:latin typeface="Times New Roman" panose="02020603050405020304" pitchFamily="18" charset="0"/>
              </a:rPr>
              <a:pPr algn="r"/>
              <a:t>19</a:t>
            </a:fld>
            <a:endParaRPr lang="en-US" altLang="en-US" sz="1200">
              <a:solidFill>
                <a:srgbClr val="000000"/>
              </a:solidFill>
              <a:latin typeface="Times New Roman" panose="02020603050405020304" pitchFamily="18" charset="0"/>
            </a:endParaRPr>
          </a:p>
        </p:txBody>
      </p:sp>
      <p:sp>
        <p:nvSpPr>
          <p:cNvPr id="151554" name="Rectangle 2">
            <a:extLst>
              <a:ext uri="{FF2B5EF4-FFF2-40B4-BE49-F238E27FC236}">
                <a16:creationId xmlns:a16="http://schemas.microsoft.com/office/drawing/2014/main" id="{E4647BEA-64AF-8944-93A6-5227027AAB00}"/>
              </a:ext>
            </a:extLst>
          </p:cNvPr>
          <p:cNvSpPr>
            <a:spLocks noGrp="1" noRot="1" noChangeAspect="1" noChangeArrowheads="1" noTextEdit="1"/>
          </p:cNvSpPr>
          <p:nvPr>
            <p:ph type="sldImg"/>
          </p:nvPr>
        </p:nvSpPr>
        <p:spPr>
          <a:xfrm>
            <a:off x="1143000" y="685800"/>
            <a:ext cx="4573588" cy="3429000"/>
          </a:xfrm>
          <a:ln/>
        </p:spPr>
      </p:sp>
      <p:sp>
        <p:nvSpPr>
          <p:cNvPr id="151555" name="Rectangle 3">
            <a:extLst>
              <a:ext uri="{FF2B5EF4-FFF2-40B4-BE49-F238E27FC236}">
                <a16:creationId xmlns:a16="http://schemas.microsoft.com/office/drawing/2014/main" id="{9D147203-5AEF-2B42-AF94-9CFF830367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34059F24-47E7-D747-91EC-4521DC72FC73}"/>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A5CD9B70-801D-7048-997D-86DBE7970E40}" type="slidenum">
              <a:rPr lang="en-US" altLang="en-US" sz="1200">
                <a:solidFill>
                  <a:srgbClr val="000000"/>
                </a:solidFill>
                <a:latin typeface="Times New Roman" panose="02020603050405020304" pitchFamily="18" charset="0"/>
              </a:rPr>
              <a:pPr algn="r"/>
              <a:t>20</a:t>
            </a:fld>
            <a:endParaRPr lang="en-US" altLang="en-US" sz="1200">
              <a:solidFill>
                <a:srgbClr val="000000"/>
              </a:solidFill>
              <a:latin typeface="Times New Roman" panose="02020603050405020304" pitchFamily="18" charset="0"/>
            </a:endParaRPr>
          </a:p>
        </p:txBody>
      </p:sp>
      <p:sp>
        <p:nvSpPr>
          <p:cNvPr id="153602" name="Rectangle 2">
            <a:extLst>
              <a:ext uri="{FF2B5EF4-FFF2-40B4-BE49-F238E27FC236}">
                <a16:creationId xmlns:a16="http://schemas.microsoft.com/office/drawing/2014/main" id="{E690CDC7-EEB9-9A44-990C-5DE3748953B4}"/>
              </a:ext>
            </a:extLst>
          </p:cNvPr>
          <p:cNvSpPr>
            <a:spLocks noGrp="1" noRot="1" noChangeAspect="1" noChangeArrowheads="1" noTextEdit="1"/>
          </p:cNvSpPr>
          <p:nvPr>
            <p:ph type="sldImg"/>
          </p:nvPr>
        </p:nvSpPr>
        <p:spPr>
          <a:xfrm>
            <a:off x="1143000" y="685800"/>
            <a:ext cx="4573588" cy="3429000"/>
          </a:xfrm>
          <a:ln/>
        </p:spPr>
      </p:sp>
      <p:sp>
        <p:nvSpPr>
          <p:cNvPr id="153603" name="Rectangle 3">
            <a:extLst>
              <a:ext uri="{FF2B5EF4-FFF2-40B4-BE49-F238E27FC236}">
                <a16:creationId xmlns:a16="http://schemas.microsoft.com/office/drawing/2014/main" id="{ACFCA3F2-980A-BD46-A549-23D67731F8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a:extLst>
              <a:ext uri="{FF2B5EF4-FFF2-40B4-BE49-F238E27FC236}">
                <a16:creationId xmlns:a16="http://schemas.microsoft.com/office/drawing/2014/main" id="{EAC291C0-3F24-7743-9AE3-69297ACD39A4}"/>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270C751F-FEFD-5744-A256-40F20E3046A6}" type="slidenum">
              <a:rPr lang="en-US" altLang="en-US" sz="1200">
                <a:solidFill>
                  <a:srgbClr val="000000"/>
                </a:solidFill>
                <a:latin typeface="Times New Roman" panose="02020603050405020304" pitchFamily="18" charset="0"/>
              </a:rPr>
              <a:pPr algn="r"/>
              <a:t>21</a:t>
            </a:fld>
            <a:endParaRPr lang="en-US" altLang="en-US" sz="1200">
              <a:solidFill>
                <a:srgbClr val="000000"/>
              </a:solidFill>
              <a:latin typeface="Times New Roman" panose="02020603050405020304" pitchFamily="18" charset="0"/>
            </a:endParaRPr>
          </a:p>
        </p:txBody>
      </p:sp>
      <p:sp>
        <p:nvSpPr>
          <p:cNvPr id="155650" name="Rectangle 2">
            <a:extLst>
              <a:ext uri="{FF2B5EF4-FFF2-40B4-BE49-F238E27FC236}">
                <a16:creationId xmlns:a16="http://schemas.microsoft.com/office/drawing/2014/main" id="{E66A9CBD-6CDD-E349-B413-F6009491C0EC}"/>
              </a:ext>
            </a:extLst>
          </p:cNvPr>
          <p:cNvSpPr>
            <a:spLocks noGrp="1" noRot="1" noChangeAspect="1" noChangeArrowheads="1" noTextEdit="1"/>
          </p:cNvSpPr>
          <p:nvPr>
            <p:ph type="sldImg"/>
          </p:nvPr>
        </p:nvSpPr>
        <p:spPr>
          <a:xfrm>
            <a:off x="1143000" y="685800"/>
            <a:ext cx="4573588" cy="3429000"/>
          </a:xfrm>
          <a:ln/>
        </p:spPr>
      </p:sp>
      <p:sp>
        <p:nvSpPr>
          <p:cNvPr id="155651" name="Rectangle 3">
            <a:extLst>
              <a:ext uri="{FF2B5EF4-FFF2-40B4-BE49-F238E27FC236}">
                <a16:creationId xmlns:a16="http://schemas.microsoft.com/office/drawing/2014/main" id="{26116525-4879-184A-822C-14C3E29409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a:extLst>
              <a:ext uri="{FF2B5EF4-FFF2-40B4-BE49-F238E27FC236}">
                <a16:creationId xmlns:a16="http://schemas.microsoft.com/office/drawing/2014/main" id="{886617AE-0D05-C147-937C-3D86140C5F8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330C160E-2033-BE49-A6E6-EF225E37F0BD}" type="slidenum">
              <a:rPr lang="en-US" altLang="en-US" sz="1200">
                <a:solidFill>
                  <a:srgbClr val="000000"/>
                </a:solidFill>
                <a:latin typeface="Times New Roman" panose="02020603050405020304" pitchFamily="18" charset="0"/>
              </a:rPr>
              <a:pPr algn="r"/>
              <a:t>22</a:t>
            </a:fld>
            <a:endParaRPr lang="en-US" altLang="en-US" sz="1200">
              <a:solidFill>
                <a:srgbClr val="000000"/>
              </a:solidFill>
              <a:latin typeface="Times New Roman" panose="02020603050405020304" pitchFamily="18" charset="0"/>
            </a:endParaRPr>
          </a:p>
        </p:txBody>
      </p:sp>
      <p:sp>
        <p:nvSpPr>
          <p:cNvPr id="157698" name="Rectangle 2">
            <a:extLst>
              <a:ext uri="{FF2B5EF4-FFF2-40B4-BE49-F238E27FC236}">
                <a16:creationId xmlns:a16="http://schemas.microsoft.com/office/drawing/2014/main" id="{3AC48B93-C3B3-FC49-B658-477DE5F433DB}"/>
              </a:ext>
            </a:extLst>
          </p:cNvPr>
          <p:cNvSpPr>
            <a:spLocks noGrp="1" noRot="1" noChangeAspect="1" noChangeArrowheads="1" noTextEdit="1"/>
          </p:cNvSpPr>
          <p:nvPr>
            <p:ph type="sldImg"/>
          </p:nvPr>
        </p:nvSpPr>
        <p:spPr>
          <a:xfrm>
            <a:off x="1143000" y="685800"/>
            <a:ext cx="4573588" cy="3429000"/>
          </a:xfrm>
          <a:ln/>
        </p:spPr>
      </p:sp>
      <p:sp>
        <p:nvSpPr>
          <p:cNvPr id="157699" name="Rectangle 3">
            <a:extLst>
              <a:ext uri="{FF2B5EF4-FFF2-40B4-BE49-F238E27FC236}">
                <a16:creationId xmlns:a16="http://schemas.microsoft.com/office/drawing/2014/main" id="{8A1C8421-C7DE-B94F-85E5-9CC5C34036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a:extLst>
              <a:ext uri="{FF2B5EF4-FFF2-40B4-BE49-F238E27FC236}">
                <a16:creationId xmlns:a16="http://schemas.microsoft.com/office/drawing/2014/main" id="{B546DD12-C9A5-F24E-AE96-A79D6F5B045C}"/>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9A4250BD-357C-0546-9216-86EDD561FEEF}" type="slidenum">
              <a:rPr lang="en-US" altLang="en-US" sz="1200">
                <a:solidFill>
                  <a:srgbClr val="000000"/>
                </a:solidFill>
                <a:latin typeface="Times New Roman" panose="02020603050405020304" pitchFamily="18" charset="0"/>
              </a:rPr>
              <a:pPr algn="r"/>
              <a:t>23</a:t>
            </a:fld>
            <a:endParaRPr lang="en-US" altLang="en-US" sz="1200">
              <a:solidFill>
                <a:srgbClr val="000000"/>
              </a:solidFill>
              <a:latin typeface="Times New Roman" panose="02020603050405020304" pitchFamily="18" charset="0"/>
            </a:endParaRPr>
          </a:p>
        </p:txBody>
      </p:sp>
      <p:sp>
        <p:nvSpPr>
          <p:cNvPr id="159746" name="Rectangle 2">
            <a:extLst>
              <a:ext uri="{FF2B5EF4-FFF2-40B4-BE49-F238E27FC236}">
                <a16:creationId xmlns:a16="http://schemas.microsoft.com/office/drawing/2014/main" id="{67E8C4F3-6574-6A4C-A70A-52FCCCB7DCCC}"/>
              </a:ext>
            </a:extLst>
          </p:cNvPr>
          <p:cNvSpPr>
            <a:spLocks noGrp="1" noRot="1" noChangeAspect="1" noChangeArrowheads="1" noTextEdit="1"/>
          </p:cNvSpPr>
          <p:nvPr>
            <p:ph type="sldImg"/>
          </p:nvPr>
        </p:nvSpPr>
        <p:spPr>
          <a:xfrm>
            <a:off x="1143000" y="685800"/>
            <a:ext cx="4573588" cy="3429000"/>
          </a:xfrm>
          <a:ln/>
        </p:spPr>
      </p:sp>
      <p:sp>
        <p:nvSpPr>
          <p:cNvPr id="159747" name="Rectangle 3">
            <a:extLst>
              <a:ext uri="{FF2B5EF4-FFF2-40B4-BE49-F238E27FC236}">
                <a16:creationId xmlns:a16="http://schemas.microsoft.com/office/drawing/2014/main" id="{7DC15380-6A18-934D-B98F-CD85992DBD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a:extLst>
              <a:ext uri="{FF2B5EF4-FFF2-40B4-BE49-F238E27FC236}">
                <a16:creationId xmlns:a16="http://schemas.microsoft.com/office/drawing/2014/main" id="{6073A67B-7F7B-2C4D-8D43-41440B2A3E34}"/>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0DFAE838-815D-E044-A2A8-7E4B07255593}" type="slidenum">
              <a:rPr lang="en-US" altLang="en-US" sz="1200">
                <a:solidFill>
                  <a:srgbClr val="000000"/>
                </a:solidFill>
              </a:rPr>
              <a:pPr algn="r"/>
              <a:t>24</a:t>
            </a:fld>
            <a:endParaRPr lang="en-US" altLang="en-US" sz="1200">
              <a:solidFill>
                <a:srgbClr val="000000"/>
              </a:solidFill>
            </a:endParaRPr>
          </a:p>
        </p:txBody>
      </p:sp>
      <p:sp>
        <p:nvSpPr>
          <p:cNvPr id="161794" name="Rectangle 2">
            <a:extLst>
              <a:ext uri="{FF2B5EF4-FFF2-40B4-BE49-F238E27FC236}">
                <a16:creationId xmlns:a16="http://schemas.microsoft.com/office/drawing/2014/main" id="{B4949818-9946-F445-8B98-461581B3501B}"/>
              </a:ext>
            </a:extLst>
          </p:cNvPr>
          <p:cNvSpPr>
            <a:spLocks noGrp="1" noRot="1" noChangeAspect="1" noChangeArrowheads="1" noTextEdit="1"/>
          </p:cNvSpPr>
          <p:nvPr>
            <p:ph type="sldImg"/>
          </p:nvPr>
        </p:nvSpPr>
        <p:spPr>
          <a:xfrm>
            <a:off x="1143000" y="685800"/>
            <a:ext cx="4573588" cy="3429000"/>
          </a:xfrm>
          <a:ln/>
        </p:spPr>
      </p:sp>
      <p:sp>
        <p:nvSpPr>
          <p:cNvPr id="161795" name="Rectangle 3">
            <a:extLst>
              <a:ext uri="{FF2B5EF4-FFF2-40B4-BE49-F238E27FC236}">
                <a16:creationId xmlns:a16="http://schemas.microsoft.com/office/drawing/2014/main" id="{4E4601E5-B362-9643-A256-877778F75D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a:extLst>
              <a:ext uri="{FF2B5EF4-FFF2-40B4-BE49-F238E27FC236}">
                <a16:creationId xmlns:a16="http://schemas.microsoft.com/office/drawing/2014/main" id="{BB4147CB-9D15-F743-818D-EE51FC50B68A}"/>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99DBF785-F535-7447-8DCE-48FAB06A6CDE}" type="slidenum">
              <a:rPr lang="en-US" altLang="en-US" sz="1200">
                <a:solidFill>
                  <a:srgbClr val="000000"/>
                </a:solidFill>
                <a:latin typeface="Times New Roman" panose="02020603050405020304" pitchFamily="18" charset="0"/>
              </a:rPr>
              <a:pPr algn="r"/>
              <a:t>25</a:t>
            </a:fld>
            <a:endParaRPr lang="en-US" altLang="en-US" sz="1200">
              <a:solidFill>
                <a:srgbClr val="000000"/>
              </a:solidFill>
              <a:latin typeface="Times New Roman" panose="02020603050405020304" pitchFamily="18" charset="0"/>
            </a:endParaRPr>
          </a:p>
        </p:txBody>
      </p:sp>
      <p:sp>
        <p:nvSpPr>
          <p:cNvPr id="163842" name="Rectangle 2">
            <a:extLst>
              <a:ext uri="{FF2B5EF4-FFF2-40B4-BE49-F238E27FC236}">
                <a16:creationId xmlns:a16="http://schemas.microsoft.com/office/drawing/2014/main" id="{AB384DEF-424E-5F4A-8053-0D9FC4A3EBCC}"/>
              </a:ext>
            </a:extLst>
          </p:cNvPr>
          <p:cNvSpPr>
            <a:spLocks noGrp="1" noRot="1" noChangeAspect="1" noChangeArrowheads="1" noTextEdit="1"/>
          </p:cNvSpPr>
          <p:nvPr>
            <p:ph type="sldImg"/>
          </p:nvPr>
        </p:nvSpPr>
        <p:spPr>
          <a:xfrm>
            <a:off x="1143000" y="685800"/>
            <a:ext cx="4573588" cy="3429000"/>
          </a:xfrm>
          <a:ln/>
        </p:spPr>
      </p:sp>
      <p:sp>
        <p:nvSpPr>
          <p:cNvPr id="163843" name="Rectangle 3">
            <a:extLst>
              <a:ext uri="{FF2B5EF4-FFF2-40B4-BE49-F238E27FC236}">
                <a16:creationId xmlns:a16="http://schemas.microsoft.com/office/drawing/2014/main" id="{A84E653E-9407-3046-A471-99736AC1A7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A889AA17-2D90-1A40-879A-E9984D52B104}"/>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B65F3743-3A6A-864F-9A02-54D5E53805CF}" type="slidenum">
              <a:rPr lang="en-US" altLang="en-US" sz="1200">
                <a:solidFill>
                  <a:srgbClr val="000000"/>
                </a:solidFill>
                <a:latin typeface="Times New Roman" panose="02020603050405020304" pitchFamily="18" charset="0"/>
              </a:rPr>
              <a:pPr algn="r"/>
              <a:t>26</a:t>
            </a:fld>
            <a:endParaRPr lang="en-US" altLang="en-US" sz="1200">
              <a:solidFill>
                <a:srgbClr val="000000"/>
              </a:solidFill>
              <a:latin typeface="Times New Roman" panose="02020603050405020304" pitchFamily="18" charset="0"/>
            </a:endParaRPr>
          </a:p>
        </p:txBody>
      </p:sp>
      <p:sp>
        <p:nvSpPr>
          <p:cNvPr id="165890" name="Rectangle 2">
            <a:extLst>
              <a:ext uri="{FF2B5EF4-FFF2-40B4-BE49-F238E27FC236}">
                <a16:creationId xmlns:a16="http://schemas.microsoft.com/office/drawing/2014/main" id="{53DB0565-77C1-3B49-9E11-94DCAD127136}"/>
              </a:ext>
            </a:extLst>
          </p:cNvPr>
          <p:cNvSpPr>
            <a:spLocks noGrp="1" noRot="1" noChangeAspect="1" noChangeArrowheads="1" noTextEdit="1"/>
          </p:cNvSpPr>
          <p:nvPr>
            <p:ph type="sldImg"/>
          </p:nvPr>
        </p:nvSpPr>
        <p:spPr>
          <a:xfrm>
            <a:off x="1143000" y="685800"/>
            <a:ext cx="4573588" cy="3429000"/>
          </a:xfrm>
          <a:ln/>
        </p:spPr>
      </p:sp>
      <p:sp>
        <p:nvSpPr>
          <p:cNvPr id="165891" name="Rectangle 3">
            <a:extLst>
              <a:ext uri="{FF2B5EF4-FFF2-40B4-BE49-F238E27FC236}">
                <a16:creationId xmlns:a16="http://schemas.microsoft.com/office/drawing/2014/main" id="{83C7029C-2F76-854C-83EA-E954F1E540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a:extLst>
              <a:ext uri="{FF2B5EF4-FFF2-40B4-BE49-F238E27FC236}">
                <a16:creationId xmlns:a16="http://schemas.microsoft.com/office/drawing/2014/main" id="{EF8C1B2F-37EF-9748-9B06-824D2EBB71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BC1FEA4-1AAE-CC4F-B098-66CB45FA53F2}" type="slidenum">
              <a:rPr lang="en-US" altLang="en-US" sz="1200">
                <a:solidFill>
                  <a:srgbClr val="000000"/>
                </a:solidFill>
              </a:rPr>
              <a:pPr/>
              <a:t>2</a:t>
            </a:fld>
            <a:endParaRPr lang="en-US" altLang="en-US" sz="1200">
              <a:solidFill>
                <a:srgbClr val="000000"/>
              </a:solidFill>
            </a:endParaRPr>
          </a:p>
        </p:txBody>
      </p:sp>
      <p:sp>
        <p:nvSpPr>
          <p:cNvPr id="123906" name="Rectangle 1026">
            <a:extLst>
              <a:ext uri="{FF2B5EF4-FFF2-40B4-BE49-F238E27FC236}">
                <a16:creationId xmlns:a16="http://schemas.microsoft.com/office/drawing/2014/main" id="{01E7829A-421B-2642-B930-34E6CA255B06}"/>
              </a:ext>
            </a:extLst>
          </p:cNvPr>
          <p:cNvSpPr>
            <a:spLocks noGrp="1" noRot="1" noChangeAspect="1" noChangeArrowheads="1"/>
          </p:cNvSpPr>
          <p:nvPr>
            <p:ph type="sldImg"/>
          </p:nvPr>
        </p:nvSpPr>
        <p:spPr>
          <a:solidFill>
            <a:srgbClr val="FFFFFF"/>
          </a:solidFill>
          <a:ln/>
        </p:spPr>
      </p:sp>
      <p:sp>
        <p:nvSpPr>
          <p:cNvPr id="123907" name="Rectangle 1027">
            <a:extLst>
              <a:ext uri="{FF2B5EF4-FFF2-40B4-BE49-F238E27FC236}">
                <a16:creationId xmlns:a16="http://schemas.microsoft.com/office/drawing/2014/main" id="{D4C3FB90-C2D1-3947-827A-F3E53D85169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a:extLst>
              <a:ext uri="{FF2B5EF4-FFF2-40B4-BE49-F238E27FC236}">
                <a16:creationId xmlns:a16="http://schemas.microsoft.com/office/drawing/2014/main" id="{14A349B1-B4D3-EE4D-9331-31EA5B4F09F8}"/>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1CDE1BD7-FE21-104C-B443-8CFD5EBBA36A}" type="slidenum">
              <a:rPr lang="en-US" altLang="en-US" sz="1200">
                <a:solidFill>
                  <a:srgbClr val="000000"/>
                </a:solidFill>
              </a:rPr>
              <a:pPr algn="r"/>
              <a:t>27</a:t>
            </a:fld>
            <a:endParaRPr lang="en-US" altLang="en-US" sz="1200">
              <a:solidFill>
                <a:srgbClr val="000000"/>
              </a:solidFill>
            </a:endParaRPr>
          </a:p>
        </p:txBody>
      </p:sp>
      <p:sp>
        <p:nvSpPr>
          <p:cNvPr id="167938" name="Rectangle 2">
            <a:extLst>
              <a:ext uri="{FF2B5EF4-FFF2-40B4-BE49-F238E27FC236}">
                <a16:creationId xmlns:a16="http://schemas.microsoft.com/office/drawing/2014/main" id="{E91946DC-F63C-C746-889E-73E1DAE85F76}"/>
              </a:ext>
            </a:extLst>
          </p:cNvPr>
          <p:cNvSpPr>
            <a:spLocks noGrp="1" noRot="1" noChangeAspect="1" noChangeArrowheads="1" noTextEdit="1"/>
          </p:cNvSpPr>
          <p:nvPr>
            <p:ph type="sldImg"/>
          </p:nvPr>
        </p:nvSpPr>
        <p:spPr>
          <a:xfrm>
            <a:off x="1143000" y="685800"/>
            <a:ext cx="4573588" cy="3429000"/>
          </a:xfrm>
          <a:ln/>
        </p:spPr>
      </p:sp>
      <p:sp>
        <p:nvSpPr>
          <p:cNvPr id="167939" name="Rectangle 3">
            <a:extLst>
              <a:ext uri="{FF2B5EF4-FFF2-40B4-BE49-F238E27FC236}">
                <a16:creationId xmlns:a16="http://schemas.microsoft.com/office/drawing/2014/main" id="{C602289D-988D-464C-8EB1-94E9BADA01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152DEB-490D-0A43-9898-5632B69DF219}" type="slidenum">
              <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806915" name="Rectangle 2"/>
          <p:cNvSpPr>
            <a:spLocks noGrp="1" noRot="1" noChangeAspect="1" noChangeArrowheads="1" noTextEdit="1"/>
          </p:cNvSpPr>
          <p:nvPr>
            <p:ph type="sldImg"/>
          </p:nvPr>
        </p:nvSpPr>
        <p:spPr>
          <a:solidFill>
            <a:srgbClr val="FFFFFF"/>
          </a:solidFill>
          <a:ln/>
        </p:spPr>
      </p:sp>
      <p:sp>
        <p:nvSpPr>
          <p:cNvPr id="80691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128"/>
                <a:cs typeface="Arial" panose="020B0604020202020204" pitchFamily="34" charset="0"/>
              </a:rPr>
              <a:t>After college, I ended up in the Philippines on Cru staff with the Crossroads music team. This opened my eyes to Asia. God also began to open my eyes to the woman singing next to me!  She initially despised me but after a year or so she saw the light.  That</a:t>
            </a:r>
            <a:r>
              <a:rPr lang="fr-FR" altLang="ja-JP" dirty="0">
                <a:latin typeface="Arial" panose="020B0604020202020204" pitchFamily="34" charset="0"/>
                <a:ea typeface="ＭＳ Ｐゴシック" charset="-128"/>
                <a:cs typeface="Arial" panose="020B0604020202020204" pitchFamily="34" charset="0"/>
              </a:rPr>
              <a:t>'</a:t>
            </a:r>
            <a:r>
              <a:rPr lang="en-US" altLang="ja-JP" dirty="0">
                <a:latin typeface="Arial" panose="020B0604020202020204" pitchFamily="34" charset="0"/>
                <a:ea typeface="ＭＳ Ｐゴシック" charset="-128"/>
                <a:cs typeface="Arial" panose="020B0604020202020204" pitchFamily="34" charset="0"/>
              </a:rPr>
              <a:t>s our engagement picture.  In 1983 we returned to the USA..</a:t>
            </a:r>
            <a:endParaRPr lang="en-US" dirty="0">
              <a:latin typeface="Arial" panose="020B0604020202020204" pitchFamily="34" charset="0"/>
              <a:ea typeface="ＭＳ Ｐゴシック" charset="-128"/>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4ABF77-429E-2C4E-AC29-790F3D3133F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08963" name="Rectangle 2"/>
          <p:cNvSpPr>
            <a:spLocks noGrp="1" noRot="1" noChangeAspect="1" noChangeArrowheads="1" noTextEdit="1"/>
          </p:cNvSpPr>
          <p:nvPr>
            <p:ph type="sldImg"/>
          </p:nvPr>
        </p:nvSpPr>
        <p:spPr>
          <a:solidFill>
            <a:srgbClr val="FFFFFF"/>
          </a:solidFill>
          <a:ln/>
        </p:spPr>
      </p:sp>
      <p:sp>
        <p:nvSpPr>
          <p:cNvPr id="80896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I married her and took her to Dallas Seminary a few days later.  Three years later our first son was born on his grandpa</a:t>
            </a:r>
            <a:r>
              <a:rPr lang="fr-FR" altLang="ja-JP" dirty="0">
                <a:latin typeface="Times New Roman" charset="0"/>
                <a:ea typeface="ＭＳ Ｐゴシック" charset="-128"/>
                <a:cs typeface="ＭＳ Ｐゴシック" charset="-128"/>
              </a:rPr>
              <a:t>'</a:t>
            </a:r>
            <a:r>
              <a:rPr lang="en-US" altLang="ja-JP" dirty="0">
                <a:latin typeface="Times New Roman" charset="0"/>
                <a:ea typeface="ＭＳ Ｐゴシック" charset="-128"/>
                <a:cs typeface="ＭＳ Ｐゴシック" charset="-128"/>
              </a:rPr>
              <a:t>s 70</a:t>
            </a:r>
            <a:r>
              <a:rPr lang="en-US" altLang="ja-JP" baseline="30000" dirty="0">
                <a:latin typeface="Times New Roman" charset="0"/>
                <a:ea typeface="ＭＳ Ｐゴシック" charset="-128"/>
                <a:cs typeface="ＭＳ Ｐゴシック" charset="-128"/>
              </a:rPr>
              <a:t>th</a:t>
            </a:r>
            <a:r>
              <a:rPr lang="en-US" altLang="ja-JP" dirty="0">
                <a:latin typeface="Times New Roman" charset="0"/>
                <a:ea typeface="ＭＳ Ｐゴシック" charset="-128"/>
                <a:cs typeface="ＭＳ Ｐゴシック" charset="-128"/>
              </a:rPr>
              <a:t> birthday, so we named him Kurt in honor of Susan</a:t>
            </a:r>
            <a:r>
              <a:rPr lang="fr-FR" altLang="ja-JP" dirty="0">
                <a:latin typeface="Times New Roman" charset="0"/>
                <a:ea typeface="ＭＳ Ｐゴシック" charset="-128"/>
                <a:cs typeface="ＭＳ Ｐゴシック" charset="-128"/>
              </a:rPr>
              <a:t>'</a:t>
            </a:r>
            <a:r>
              <a:rPr lang="en-US" altLang="ja-JP" dirty="0">
                <a:latin typeface="Times New Roman" charset="0"/>
                <a:ea typeface="ＭＳ Ｐゴシック" charset="-128"/>
                <a:cs typeface="ＭＳ Ｐゴシック" charset="-128"/>
              </a:rPr>
              <a:t>s father.  I also pastored a church, had a ministry to international students, and served as a chaplain.</a:t>
            </a:r>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0948204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a:extLst>
              <a:ext uri="{FF2B5EF4-FFF2-40B4-BE49-F238E27FC236}">
                <a16:creationId xmlns:a16="http://schemas.microsoft.com/office/drawing/2014/main" id="{1AC0251F-7787-8D43-8E9D-A228DD4DCD10}"/>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E775E03C-7780-164E-8794-8CA52D610530}" type="slidenum">
              <a:rPr lang="en-US" altLang="en-US" sz="1200">
                <a:solidFill>
                  <a:srgbClr val="000000"/>
                </a:solidFill>
              </a:rPr>
              <a:pPr algn="r"/>
              <a:t>30</a:t>
            </a:fld>
            <a:endParaRPr lang="en-US" altLang="en-US" sz="1200">
              <a:solidFill>
                <a:srgbClr val="000000"/>
              </a:solidFill>
            </a:endParaRPr>
          </a:p>
        </p:txBody>
      </p:sp>
      <p:sp>
        <p:nvSpPr>
          <p:cNvPr id="174082" name="Rectangle 2">
            <a:extLst>
              <a:ext uri="{FF2B5EF4-FFF2-40B4-BE49-F238E27FC236}">
                <a16:creationId xmlns:a16="http://schemas.microsoft.com/office/drawing/2014/main" id="{4F678707-5D64-5A44-9065-15591F35077E}"/>
              </a:ext>
            </a:extLst>
          </p:cNvPr>
          <p:cNvSpPr>
            <a:spLocks noGrp="1" noRot="1" noChangeAspect="1" noChangeArrowheads="1" noTextEdit="1"/>
          </p:cNvSpPr>
          <p:nvPr>
            <p:ph type="sldImg"/>
          </p:nvPr>
        </p:nvSpPr>
        <p:spPr>
          <a:xfrm>
            <a:off x="1143000" y="685800"/>
            <a:ext cx="4573588" cy="3429000"/>
          </a:xfrm>
          <a:ln/>
        </p:spPr>
      </p:sp>
      <p:sp>
        <p:nvSpPr>
          <p:cNvPr id="174083" name="Rectangle 3">
            <a:extLst>
              <a:ext uri="{FF2B5EF4-FFF2-40B4-BE49-F238E27FC236}">
                <a16:creationId xmlns:a16="http://schemas.microsoft.com/office/drawing/2014/main" id="{03F85037-29A6-4742-AF5E-F203541972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0AE511-3976-504C-87B0-A82ED7E0A03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4738" name="Rectangle 2"/>
          <p:cNvSpPr>
            <a:spLocks noGrp="1" noRot="1" noChangeAspect="1" noChangeArrowheads="1"/>
          </p:cNvSpPr>
          <p:nvPr>
            <p:ph type="sldImg"/>
          </p:nvPr>
        </p:nvSpPr>
        <p:spPr>
          <a:solidFill>
            <a:srgbClr val="FFFFFF"/>
          </a:solidFill>
          <a:ln/>
        </p:spPr>
      </p:sp>
      <p:sp>
        <p:nvSpPr>
          <p:cNvPr id="244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double foundation of equipping gifts was laid but once in the first century. Yet upon it through the ages God has provided more three equipping gifts.</a:t>
            </a:r>
          </a:p>
          <a:p>
            <a:pPr eaLnBrk="1" hangingPunct="1"/>
            <a:r>
              <a:rPr lang="en-US" dirty="0">
                <a:latin typeface="Arial" charset="0"/>
                <a:ea typeface="ＭＳ Ｐゴシック" charset="0"/>
                <a:cs typeface="ＭＳ Ｐゴシック" charset="0"/>
              </a:rPr>
              <a:t>_________________</a:t>
            </a:r>
          </a:p>
          <a:p>
            <a:pPr eaLnBrk="1" hangingPunct="1"/>
            <a:r>
              <a:rPr lang="en-US" dirty="0">
                <a:latin typeface="Arial" charset="0"/>
                <a:ea typeface="ＭＳ Ｐゴシック" charset="0"/>
                <a:cs typeface="ＭＳ Ｐゴシック" charset="0"/>
              </a:rPr>
              <a:t>HS-08-Apostle-20</a:t>
            </a:r>
          </a:p>
          <a:p>
            <a:pPr eaLnBrk="1" hangingPunct="1"/>
            <a:r>
              <a:rPr lang="en-US" dirty="0">
                <a:latin typeface="Arial" charset="0"/>
                <a:ea typeface="ＭＳ Ｐゴシック" charset="0"/>
                <a:cs typeface="ＭＳ Ｐゴシック" charset="0"/>
              </a:rPr>
              <a:t>HS-09-Prophecy-3, 5</a:t>
            </a:r>
          </a:p>
          <a:p>
            <a:pPr eaLnBrk="1" hangingPunct="1"/>
            <a:r>
              <a:rPr lang="en-US" dirty="0">
                <a:latin typeface="Arial" charset="0"/>
                <a:ea typeface="ＭＳ Ｐゴシック" charset="0"/>
                <a:cs typeface="ＭＳ Ｐゴシック" charset="0"/>
              </a:rPr>
              <a:t>NS-10-Ephesians-245</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a:extLst>
              <a:ext uri="{FF2B5EF4-FFF2-40B4-BE49-F238E27FC236}">
                <a16:creationId xmlns:a16="http://schemas.microsoft.com/office/drawing/2014/main" id="{6E1B4C53-7DA9-514F-ADA6-678EE9C98957}"/>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3860AFA4-67F0-C340-BA1C-F070257D0FF6}" type="slidenum">
              <a:rPr lang="en-US" altLang="en-US" sz="1200">
                <a:solidFill>
                  <a:srgbClr val="000000"/>
                </a:solidFill>
              </a:rPr>
              <a:pPr algn="r"/>
              <a:t>32</a:t>
            </a:fld>
            <a:endParaRPr lang="en-US" altLang="en-US" sz="1200">
              <a:solidFill>
                <a:srgbClr val="000000"/>
              </a:solidFill>
            </a:endParaRPr>
          </a:p>
        </p:txBody>
      </p:sp>
      <p:sp>
        <p:nvSpPr>
          <p:cNvPr id="178178" name="Rectangle 2">
            <a:extLst>
              <a:ext uri="{FF2B5EF4-FFF2-40B4-BE49-F238E27FC236}">
                <a16:creationId xmlns:a16="http://schemas.microsoft.com/office/drawing/2014/main" id="{22C4B462-A8D8-6343-8802-33780A44AF77}"/>
              </a:ext>
            </a:extLst>
          </p:cNvPr>
          <p:cNvSpPr>
            <a:spLocks noGrp="1" noRot="1" noChangeAspect="1" noChangeArrowheads="1" noTextEdit="1"/>
          </p:cNvSpPr>
          <p:nvPr>
            <p:ph type="sldImg"/>
          </p:nvPr>
        </p:nvSpPr>
        <p:spPr>
          <a:xfrm>
            <a:off x="1143000" y="685800"/>
            <a:ext cx="4573588" cy="3429000"/>
          </a:xfrm>
          <a:ln/>
        </p:spPr>
      </p:sp>
      <p:sp>
        <p:nvSpPr>
          <p:cNvPr id="178179" name="Rectangle 3">
            <a:extLst>
              <a:ext uri="{FF2B5EF4-FFF2-40B4-BE49-F238E27FC236}">
                <a16:creationId xmlns:a16="http://schemas.microsoft.com/office/drawing/2014/main" id="{7809BBB7-186A-B64E-915E-0DF292F36A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a:extLst>
              <a:ext uri="{FF2B5EF4-FFF2-40B4-BE49-F238E27FC236}">
                <a16:creationId xmlns:a16="http://schemas.microsoft.com/office/drawing/2014/main" id="{1F4D5937-7264-0741-A73A-82DF3E86C0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AFB8FAA-82F7-F147-ACD2-34AFEB3A8C88}" type="slidenum">
              <a:rPr lang="en-US" altLang="en-US" sz="1200">
                <a:solidFill>
                  <a:srgbClr val="000000"/>
                </a:solidFill>
              </a:rPr>
              <a:pPr/>
              <a:t>33</a:t>
            </a:fld>
            <a:endParaRPr lang="en-US" altLang="en-US" sz="1200">
              <a:solidFill>
                <a:srgbClr val="000000"/>
              </a:solidFill>
            </a:endParaRPr>
          </a:p>
        </p:txBody>
      </p:sp>
      <p:sp>
        <p:nvSpPr>
          <p:cNvPr id="180226" name="Rectangle 2">
            <a:extLst>
              <a:ext uri="{FF2B5EF4-FFF2-40B4-BE49-F238E27FC236}">
                <a16:creationId xmlns:a16="http://schemas.microsoft.com/office/drawing/2014/main" id="{1BD98934-BAEC-E14F-B714-B6198F90BE4A}"/>
              </a:ext>
            </a:extLst>
          </p:cNvPr>
          <p:cNvSpPr>
            <a:spLocks noGrp="1" noRot="1" noChangeAspect="1" noChangeArrowheads="1" noTextEdit="1"/>
          </p:cNvSpPr>
          <p:nvPr>
            <p:ph type="sldImg"/>
          </p:nvPr>
        </p:nvSpPr>
        <p:spPr>
          <a:ln/>
        </p:spPr>
      </p:sp>
      <p:sp>
        <p:nvSpPr>
          <p:cNvPr id="180227" name="Rectangle 3">
            <a:extLst>
              <a:ext uri="{FF2B5EF4-FFF2-40B4-BE49-F238E27FC236}">
                <a16:creationId xmlns:a16="http://schemas.microsoft.com/office/drawing/2014/main" id="{B1B6276B-B8AD-1D4B-BBAA-D6FBE81BDE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0EC93A1-57AD-B748-984A-C8E886B6C0D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70338" name="Rectangle 2"/>
          <p:cNvSpPr>
            <a:spLocks noGrp="1" noRot="1" noChangeAspect="1" noChangeArrowheads="1"/>
          </p:cNvSpPr>
          <p:nvPr>
            <p:ph type="sldImg"/>
          </p:nvPr>
        </p:nvSpPr>
        <p:spPr>
          <a:solidFill>
            <a:srgbClr val="FFFFFF"/>
          </a:solidFill>
          <a:ln/>
        </p:spPr>
      </p:sp>
      <p:sp>
        <p:nvSpPr>
          <p:cNvPr id="27033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solidFill>
                  <a:srgbClr val="006699"/>
                </a:solidFill>
                <a:effectLst/>
                <a:latin typeface="Arial" panose="020B0604020202020204" pitchFamily="34" charset="0"/>
              </a:rPr>
              <a:t>1Chr. 6:1</a:t>
            </a:r>
            <a:r>
              <a:rPr lang="en-US" dirty="0">
                <a:effectLst/>
                <a:latin typeface="Arial" panose="020B0604020202020204" pitchFamily="34" charset="0"/>
              </a:rPr>
              <a:t>    The sons of Levi were Gershon, Kohath, and Merari.</a:t>
            </a:r>
          </a:p>
          <a:p>
            <a:r>
              <a:rPr lang="en-US" dirty="0">
                <a:solidFill>
                  <a:srgbClr val="006699"/>
                </a:solidFill>
                <a:effectLst/>
                <a:latin typeface="Arial" panose="020B0604020202020204" pitchFamily="34" charset="0"/>
              </a:rPr>
              <a:t>1Chr. 6:2</a:t>
            </a:r>
            <a:r>
              <a:rPr lang="en-US" dirty="0">
                <a:effectLst/>
                <a:latin typeface="Arial" panose="020B0604020202020204" pitchFamily="34" charset="0"/>
              </a:rPr>
              <a:t>    The descendants of Kohath included Amram, Izhar, Hebron, and </a:t>
            </a:r>
            <a:r>
              <a:rPr lang="en-US" dirty="0" err="1">
                <a:effectLst/>
                <a:latin typeface="Arial" panose="020B0604020202020204" pitchFamily="34" charset="0"/>
              </a:rPr>
              <a:t>Uzziel</a:t>
            </a:r>
            <a:r>
              <a:rPr lang="en-US" dirty="0">
                <a:effectLst/>
                <a:latin typeface="Arial" panose="020B0604020202020204" pitchFamily="34" charset="0"/>
              </a:rPr>
              <a:t>.</a:t>
            </a:r>
          </a:p>
          <a:p>
            <a:r>
              <a:rPr lang="en-US" dirty="0">
                <a:solidFill>
                  <a:srgbClr val="006699"/>
                </a:solidFill>
                <a:effectLst/>
                <a:latin typeface="Arial" panose="020B0604020202020204" pitchFamily="34" charset="0"/>
              </a:rPr>
              <a:t>1Chr. 6:3</a:t>
            </a:r>
            <a:r>
              <a:rPr lang="en-US" dirty="0">
                <a:effectLst/>
                <a:latin typeface="Arial" panose="020B0604020202020204" pitchFamily="34" charset="0"/>
              </a:rPr>
              <a:t>    The children of Amram were Aaron, Moses, and Miriam. </a:t>
            </a:r>
          </a:p>
          <a:p>
            <a:r>
              <a:rPr lang="en-US" dirty="0">
                <a:effectLst/>
                <a:latin typeface="Arial" panose="020B0604020202020204" pitchFamily="34" charset="0"/>
              </a:rPr>
              <a:t>  The sons of Aaron were Nadab, Abihu, Eleazar, and Ithamar.</a:t>
            </a:r>
          </a:p>
          <a:p>
            <a:r>
              <a:rPr lang="en-US" dirty="0">
                <a:solidFill>
                  <a:srgbClr val="006699"/>
                </a:solidFill>
                <a:effectLst/>
                <a:latin typeface="Arial" panose="020B0604020202020204" pitchFamily="34" charset="0"/>
              </a:rPr>
              <a:t>4</a:t>
            </a:r>
            <a:r>
              <a:rPr lang="en-US" dirty="0">
                <a:effectLst/>
                <a:latin typeface="Arial" panose="020B0604020202020204" pitchFamily="34" charset="0"/>
              </a:rPr>
              <a:t>  Eleazar was the father of Phinehas.</a:t>
            </a:r>
          </a:p>
          <a:p>
            <a:r>
              <a:rPr lang="en-US" dirty="0">
                <a:effectLst/>
                <a:latin typeface="Arial" panose="020B0604020202020204" pitchFamily="34" charset="0"/>
              </a:rPr>
              <a:t>Phinehas was the father of </a:t>
            </a:r>
            <a:r>
              <a:rPr lang="en-US" dirty="0" err="1">
                <a:effectLst/>
                <a:latin typeface="Arial" panose="020B0604020202020204" pitchFamily="34" charset="0"/>
              </a:rPr>
              <a:t>Abishua</a:t>
            </a:r>
            <a:r>
              <a:rPr lang="en-US" dirty="0">
                <a:effectLst/>
                <a:latin typeface="Arial" panose="020B0604020202020204" pitchFamily="34" charset="0"/>
              </a:rPr>
              <a:t>.</a:t>
            </a:r>
            <a:endParaRPr lang="en-US"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6699"/>
                </a:solidFill>
                <a:effectLst/>
                <a:latin typeface="Arial" panose="020B0604020202020204" pitchFamily="34" charset="0"/>
              </a:rPr>
              <a:t>Ex. 6:20</a:t>
            </a:r>
            <a:r>
              <a:rPr lang="en-US" dirty="0">
                <a:effectLst/>
                <a:latin typeface="Arial" panose="020B0604020202020204" pitchFamily="34" charset="0"/>
              </a:rPr>
              <a:t>    Amram married his father’s sister Jochebed, and she gave birth to his sons, Aaron and Moses. (Amram lived to be 137 years old.)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_______</a:t>
            </a:r>
          </a:p>
          <a:p>
            <a:pPr eaLnBrk="1" hangingPunct="1"/>
            <a:r>
              <a:rPr lang="en-US" dirty="0">
                <a:latin typeface="Times New Roman" charset="0"/>
                <a:ea typeface="ＭＳ Ｐゴシック" charset="0"/>
                <a:cs typeface="ＭＳ Ｐゴシック" charset="0"/>
              </a:rPr>
              <a:t>OS-02-Exodus-101</a:t>
            </a:r>
          </a:p>
          <a:p>
            <a:pPr eaLnBrk="1" hangingPunct="1"/>
            <a:r>
              <a:rPr lang="en-US" dirty="0">
                <a:latin typeface="Times New Roman" charset="0"/>
                <a:ea typeface="ＭＳ Ｐゴシック" charset="0"/>
                <a:cs typeface="ＭＳ Ｐゴシック" charset="0"/>
              </a:rPr>
              <a:t>OS-03-Leviticus-189</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a:extLst>
              <a:ext uri="{FF2B5EF4-FFF2-40B4-BE49-F238E27FC236}">
                <a16:creationId xmlns:a16="http://schemas.microsoft.com/office/drawing/2014/main" id="{C0056CF2-02F9-EC4A-8430-D7E4D272BD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9782A6B-242D-D04C-B2AE-21891E4F4EEE}" type="slidenum">
              <a:rPr lang="en-US" altLang="en-US" sz="1200">
                <a:solidFill>
                  <a:srgbClr val="000000"/>
                </a:solidFill>
              </a:rPr>
              <a:pPr/>
              <a:t>35</a:t>
            </a:fld>
            <a:endParaRPr lang="en-US" altLang="en-US" sz="1200">
              <a:solidFill>
                <a:srgbClr val="000000"/>
              </a:solidFill>
            </a:endParaRPr>
          </a:p>
        </p:txBody>
      </p:sp>
      <p:sp>
        <p:nvSpPr>
          <p:cNvPr id="184322" name="Rectangle 2">
            <a:extLst>
              <a:ext uri="{FF2B5EF4-FFF2-40B4-BE49-F238E27FC236}">
                <a16:creationId xmlns:a16="http://schemas.microsoft.com/office/drawing/2014/main" id="{B420EDCF-43D0-F644-9EE9-D99236B22B17}"/>
              </a:ext>
            </a:extLst>
          </p:cNvPr>
          <p:cNvSpPr>
            <a:spLocks noGrp="1" noRot="1" noChangeAspect="1" noChangeArrowheads="1" noTextEdit="1"/>
          </p:cNvSpPr>
          <p:nvPr>
            <p:ph type="sldImg"/>
          </p:nvPr>
        </p:nvSpPr>
        <p:spPr>
          <a:ln/>
        </p:spPr>
      </p:sp>
      <p:sp>
        <p:nvSpPr>
          <p:cNvPr id="184323" name="Rectangle 3">
            <a:extLst>
              <a:ext uri="{FF2B5EF4-FFF2-40B4-BE49-F238E27FC236}">
                <a16:creationId xmlns:a16="http://schemas.microsoft.com/office/drawing/2014/main" id="{F7E682E8-0EA6-5F47-B43E-B6AB5DFED4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a:extLst>
              <a:ext uri="{FF2B5EF4-FFF2-40B4-BE49-F238E27FC236}">
                <a16:creationId xmlns:a16="http://schemas.microsoft.com/office/drawing/2014/main" id="{D8C27B6A-8FDD-EE4F-9E53-D0C35F0010D7}"/>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69F98843-BD32-7A45-8A27-637F8A3BC5AA}" type="slidenum">
              <a:rPr lang="en-US" altLang="en-US" sz="1200">
                <a:solidFill>
                  <a:srgbClr val="000000"/>
                </a:solidFill>
              </a:rPr>
              <a:pPr algn="r"/>
              <a:t>36</a:t>
            </a:fld>
            <a:endParaRPr lang="en-US" altLang="en-US" sz="1200">
              <a:solidFill>
                <a:srgbClr val="000000"/>
              </a:solidFill>
            </a:endParaRPr>
          </a:p>
        </p:txBody>
      </p:sp>
      <p:sp>
        <p:nvSpPr>
          <p:cNvPr id="186370" name="Rectangle 2">
            <a:extLst>
              <a:ext uri="{FF2B5EF4-FFF2-40B4-BE49-F238E27FC236}">
                <a16:creationId xmlns:a16="http://schemas.microsoft.com/office/drawing/2014/main" id="{0F015C25-993D-2445-980F-7B6D2934FBEA}"/>
              </a:ext>
            </a:extLst>
          </p:cNvPr>
          <p:cNvSpPr>
            <a:spLocks noGrp="1" noRot="1" noChangeAspect="1" noChangeArrowheads="1" noTextEdit="1"/>
          </p:cNvSpPr>
          <p:nvPr>
            <p:ph type="sldImg"/>
          </p:nvPr>
        </p:nvSpPr>
        <p:spPr>
          <a:xfrm>
            <a:off x="1143000" y="685800"/>
            <a:ext cx="4573588" cy="3429000"/>
          </a:xfrm>
          <a:ln/>
        </p:spPr>
      </p:sp>
      <p:sp>
        <p:nvSpPr>
          <p:cNvPr id="186371" name="Rectangle 3">
            <a:extLst>
              <a:ext uri="{FF2B5EF4-FFF2-40B4-BE49-F238E27FC236}">
                <a16:creationId xmlns:a16="http://schemas.microsoft.com/office/drawing/2014/main" id="{0D86624A-321A-784F-810A-1464E9D6F2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19E60539-0994-B54C-9D5B-70825E8F5F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1B44FFC-7465-0A42-AE25-7926ADCB157D}" type="slidenum">
              <a:rPr lang="en-US" altLang="en-US" sz="1200">
                <a:solidFill>
                  <a:srgbClr val="000000"/>
                </a:solidFill>
              </a:rPr>
              <a:pPr/>
              <a:t>6</a:t>
            </a:fld>
            <a:endParaRPr lang="en-US" altLang="en-US" sz="1200">
              <a:solidFill>
                <a:srgbClr val="000000"/>
              </a:solidFill>
            </a:endParaRPr>
          </a:p>
        </p:txBody>
      </p:sp>
      <p:sp>
        <p:nvSpPr>
          <p:cNvPr id="129026" name="Rectangle 1026">
            <a:extLst>
              <a:ext uri="{FF2B5EF4-FFF2-40B4-BE49-F238E27FC236}">
                <a16:creationId xmlns:a16="http://schemas.microsoft.com/office/drawing/2014/main" id="{EFD72170-55AC-7A4B-9000-7A785CDE909B}"/>
              </a:ext>
            </a:extLst>
          </p:cNvPr>
          <p:cNvSpPr>
            <a:spLocks noGrp="1" noRot="1" noChangeAspect="1" noChangeArrowheads="1"/>
          </p:cNvSpPr>
          <p:nvPr>
            <p:ph type="sldImg"/>
          </p:nvPr>
        </p:nvSpPr>
        <p:spPr>
          <a:solidFill>
            <a:srgbClr val="FFFFFF"/>
          </a:solidFill>
          <a:ln/>
        </p:spPr>
      </p:sp>
      <p:sp>
        <p:nvSpPr>
          <p:cNvPr id="129027" name="Rectangle 1027">
            <a:extLst>
              <a:ext uri="{FF2B5EF4-FFF2-40B4-BE49-F238E27FC236}">
                <a16:creationId xmlns:a16="http://schemas.microsoft.com/office/drawing/2014/main" id="{A689AD95-CD32-6743-85E0-B6DD9E490E6F}"/>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a:extLst>
              <a:ext uri="{FF2B5EF4-FFF2-40B4-BE49-F238E27FC236}">
                <a16:creationId xmlns:a16="http://schemas.microsoft.com/office/drawing/2014/main" id="{DA942DAE-B2C1-9D4D-971E-A60D384202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B4BC150-D4C7-E840-93E3-10D3923529E4}" type="slidenum">
              <a:rPr lang="en-US" altLang="en-US" sz="1200">
                <a:solidFill>
                  <a:srgbClr val="000000"/>
                </a:solidFill>
              </a:rPr>
              <a:pPr/>
              <a:t>39</a:t>
            </a:fld>
            <a:endParaRPr lang="en-US" altLang="en-US" sz="1200">
              <a:solidFill>
                <a:srgbClr val="000000"/>
              </a:solidFill>
            </a:endParaRPr>
          </a:p>
        </p:txBody>
      </p:sp>
      <p:sp>
        <p:nvSpPr>
          <p:cNvPr id="190466" name="Rectangle 2">
            <a:extLst>
              <a:ext uri="{FF2B5EF4-FFF2-40B4-BE49-F238E27FC236}">
                <a16:creationId xmlns:a16="http://schemas.microsoft.com/office/drawing/2014/main" id="{AC18373C-C1B1-3D48-B2B9-3086D909F425}"/>
              </a:ext>
            </a:extLst>
          </p:cNvPr>
          <p:cNvSpPr>
            <a:spLocks noGrp="1" noRot="1" noChangeAspect="1" noChangeArrowheads="1"/>
          </p:cNvSpPr>
          <p:nvPr>
            <p:ph type="sldImg"/>
          </p:nvPr>
        </p:nvSpPr>
        <p:spPr>
          <a:solidFill>
            <a:srgbClr val="FFFFFF"/>
          </a:solidFill>
          <a:ln/>
        </p:spPr>
      </p:sp>
      <p:sp>
        <p:nvSpPr>
          <p:cNvPr id="190467" name="Rectangle 3">
            <a:extLst>
              <a:ext uri="{FF2B5EF4-FFF2-40B4-BE49-F238E27FC236}">
                <a16:creationId xmlns:a16="http://schemas.microsoft.com/office/drawing/2014/main" id="{21B58A74-28AE-A349-87E6-744E351016E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a:extLst>
              <a:ext uri="{FF2B5EF4-FFF2-40B4-BE49-F238E27FC236}">
                <a16:creationId xmlns:a16="http://schemas.microsoft.com/office/drawing/2014/main" id="{70B9B600-CA9D-6349-8C1D-3034119BB0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E23BB2D-8613-AB45-8FA3-796794FA512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3538" name="Rectangle 2">
            <a:extLst>
              <a:ext uri="{FF2B5EF4-FFF2-40B4-BE49-F238E27FC236}">
                <a16:creationId xmlns:a16="http://schemas.microsoft.com/office/drawing/2014/main" id="{820213EA-D0C0-244C-A1C7-9D4735347F95}"/>
              </a:ext>
            </a:extLst>
          </p:cNvPr>
          <p:cNvSpPr>
            <a:spLocks noGrp="1" noRot="1" noChangeAspect="1" noChangeArrowheads="1" noTextEdit="1"/>
          </p:cNvSpPr>
          <p:nvPr>
            <p:ph type="sldImg"/>
          </p:nvPr>
        </p:nvSpPr>
        <p:spPr>
          <a:ln/>
        </p:spPr>
      </p:sp>
      <p:sp>
        <p:nvSpPr>
          <p:cNvPr id="193539" name="Rectangle 3">
            <a:extLst>
              <a:ext uri="{FF2B5EF4-FFF2-40B4-BE49-F238E27FC236}">
                <a16:creationId xmlns:a16="http://schemas.microsoft.com/office/drawing/2014/main" id="{ACCBBAD3-A7C7-4E4B-B7A4-98A062F1A5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240374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3026F6C1-5C08-A745-B72C-7264FB70F1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2612B96-56DD-6440-9EB9-E53B34B6B9D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5586" name="Rectangle 2">
            <a:extLst>
              <a:ext uri="{FF2B5EF4-FFF2-40B4-BE49-F238E27FC236}">
                <a16:creationId xmlns:a16="http://schemas.microsoft.com/office/drawing/2014/main" id="{EF412EA2-AE30-744F-B830-A3DBBAEFEEBD}"/>
              </a:ext>
            </a:extLst>
          </p:cNvPr>
          <p:cNvSpPr>
            <a:spLocks noGrp="1" noRot="1" noChangeAspect="1" noChangeArrowheads="1"/>
          </p:cNvSpPr>
          <p:nvPr>
            <p:ph type="sldImg"/>
          </p:nvPr>
        </p:nvSpPr>
        <p:spPr>
          <a:solidFill>
            <a:srgbClr val="FFFFFF"/>
          </a:solidFill>
          <a:ln/>
        </p:spPr>
      </p:sp>
      <p:sp>
        <p:nvSpPr>
          <p:cNvPr id="195587" name="Rectangle 3">
            <a:extLst>
              <a:ext uri="{FF2B5EF4-FFF2-40B4-BE49-F238E27FC236}">
                <a16:creationId xmlns:a16="http://schemas.microsoft.com/office/drawing/2014/main" id="{98F54302-4164-8C46-A172-3675E910C9B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839016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a:extLst>
              <a:ext uri="{FF2B5EF4-FFF2-40B4-BE49-F238E27FC236}">
                <a16:creationId xmlns:a16="http://schemas.microsoft.com/office/drawing/2014/main" id="{E29359C9-149F-FC4E-B10D-732DD96419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323592-691C-9945-AC2B-66A837FAB0D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7634" name="Rectangle 2">
            <a:extLst>
              <a:ext uri="{FF2B5EF4-FFF2-40B4-BE49-F238E27FC236}">
                <a16:creationId xmlns:a16="http://schemas.microsoft.com/office/drawing/2014/main" id="{DB03DFBB-6F00-6948-A10A-C6F12932CBE8}"/>
              </a:ext>
            </a:extLst>
          </p:cNvPr>
          <p:cNvSpPr>
            <a:spLocks noGrp="1" noRot="1" noChangeAspect="1" noChangeArrowheads="1" noTextEdit="1"/>
          </p:cNvSpPr>
          <p:nvPr>
            <p:ph type="sldImg"/>
          </p:nvPr>
        </p:nvSpPr>
        <p:spPr>
          <a:ln/>
        </p:spPr>
      </p:sp>
      <p:sp>
        <p:nvSpPr>
          <p:cNvPr id="197635" name="Rectangle 3">
            <a:extLst>
              <a:ext uri="{FF2B5EF4-FFF2-40B4-BE49-F238E27FC236}">
                <a16:creationId xmlns:a16="http://schemas.microsoft.com/office/drawing/2014/main" id="{58D49D27-EEEB-C24E-9438-F89971D95E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560716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a:extLst>
              <a:ext uri="{FF2B5EF4-FFF2-40B4-BE49-F238E27FC236}">
                <a16:creationId xmlns:a16="http://schemas.microsoft.com/office/drawing/2014/main" id="{59E78C16-2F25-9546-A941-7B570F45DD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B374BDE-BBBA-E144-A911-DD52E28DA62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9682" name="Rectangle 2">
            <a:extLst>
              <a:ext uri="{FF2B5EF4-FFF2-40B4-BE49-F238E27FC236}">
                <a16:creationId xmlns:a16="http://schemas.microsoft.com/office/drawing/2014/main" id="{AE397581-B074-1B4A-8ED6-509084E4D814}"/>
              </a:ext>
            </a:extLst>
          </p:cNvPr>
          <p:cNvSpPr>
            <a:spLocks noGrp="1" noRot="1" noChangeAspect="1" noChangeArrowheads="1" noTextEdit="1"/>
          </p:cNvSpPr>
          <p:nvPr>
            <p:ph type="sldImg"/>
          </p:nvPr>
        </p:nvSpPr>
        <p:spPr>
          <a:ln/>
        </p:spPr>
      </p:sp>
      <p:sp>
        <p:nvSpPr>
          <p:cNvPr id="199683" name="Rectangle 3">
            <a:extLst>
              <a:ext uri="{FF2B5EF4-FFF2-40B4-BE49-F238E27FC236}">
                <a16:creationId xmlns:a16="http://schemas.microsoft.com/office/drawing/2014/main" id="{838A2AF9-4738-1D4D-9224-AF6D7A311D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330756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a:extLst>
              <a:ext uri="{FF2B5EF4-FFF2-40B4-BE49-F238E27FC236}">
                <a16:creationId xmlns:a16="http://schemas.microsoft.com/office/drawing/2014/main" id="{929F39EF-2D80-9249-842C-3DF44226EE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C33E5F-4CA9-D84A-B762-1012C2E9F48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1730" name="Rectangle 2">
            <a:extLst>
              <a:ext uri="{FF2B5EF4-FFF2-40B4-BE49-F238E27FC236}">
                <a16:creationId xmlns:a16="http://schemas.microsoft.com/office/drawing/2014/main" id="{05E344FE-319E-8147-8ADF-398891F73F75}"/>
              </a:ext>
            </a:extLst>
          </p:cNvPr>
          <p:cNvSpPr>
            <a:spLocks noGrp="1" noRot="1" noChangeAspect="1" noChangeArrowheads="1" noTextEdit="1"/>
          </p:cNvSpPr>
          <p:nvPr>
            <p:ph type="sldImg"/>
          </p:nvPr>
        </p:nvSpPr>
        <p:spPr>
          <a:ln/>
        </p:spPr>
      </p:sp>
      <p:sp>
        <p:nvSpPr>
          <p:cNvPr id="201731" name="Rectangle 3">
            <a:extLst>
              <a:ext uri="{FF2B5EF4-FFF2-40B4-BE49-F238E27FC236}">
                <a16:creationId xmlns:a16="http://schemas.microsoft.com/office/drawing/2014/main" id="{FC874862-9B0E-F74C-BEC0-014C4B8830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587338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a:extLst>
              <a:ext uri="{FF2B5EF4-FFF2-40B4-BE49-F238E27FC236}">
                <a16:creationId xmlns:a16="http://schemas.microsoft.com/office/drawing/2014/main" id="{5A0243AA-0E0C-484B-9A2D-3382B406D2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0DE999-A8B6-2E49-9D56-18D86F02F93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3778" name="Rectangle 2">
            <a:extLst>
              <a:ext uri="{FF2B5EF4-FFF2-40B4-BE49-F238E27FC236}">
                <a16:creationId xmlns:a16="http://schemas.microsoft.com/office/drawing/2014/main" id="{F1FBEF7C-5DAB-024B-9348-134252013B0E}"/>
              </a:ext>
            </a:extLst>
          </p:cNvPr>
          <p:cNvSpPr>
            <a:spLocks noGrp="1" noRot="1" noChangeAspect="1" noChangeArrowheads="1"/>
          </p:cNvSpPr>
          <p:nvPr>
            <p:ph type="sldImg"/>
          </p:nvPr>
        </p:nvSpPr>
        <p:spPr>
          <a:solidFill>
            <a:srgbClr val="FFFFFF"/>
          </a:solidFill>
          <a:ln/>
        </p:spPr>
      </p:sp>
      <p:sp>
        <p:nvSpPr>
          <p:cNvPr id="203779" name="Rectangle 3">
            <a:extLst>
              <a:ext uri="{FF2B5EF4-FFF2-40B4-BE49-F238E27FC236}">
                <a16:creationId xmlns:a16="http://schemas.microsoft.com/office/drawing/2014/main" id="{76012B56-8FB2-9747-923E-0FA637F7E5C0}"/>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78801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a:extLst>
              <a:ext uri="{FF2B5EF4-FFF2-40B4-BE49-F238E27FC236}">
                <a16:creationId xmlns:a16="http://schemas.microsoft.com/office/drawing/2014/main" id="{F9EAC1AC-8DDD-2D47-BB1C-0C8E474C17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C2A7844-C762-0341-8422-352FD740245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5826" name="Rectangle 2">
            <a:extLst>
              <a:ext uri="{FF2B5EF4-FFF2-40B4-BE49-F238E27FC236}">
                <a16:creationId xmlns:a16="http://schemas.microsoft.com/office/drawing/2014/main" id="{A5720E5E-B3C8-CB44-A7AD-7471762CCC82}"/>
              </a:ext>
            </a:extLst>
          </p:cNvPr>
          <p:cNvSpPr>
            <a:spLocks noGrp="1" noRot="1" noChangeAspect="1" noChangeArrowheads="1"/>
          </p:cNvSpPr>
          <p:nvPr>
            <p:ph type="sldImg"/>
          </p:nvPr>
        </p:nvSpPr>
        <p:spPr>
          <a:solidFill>
            <a:srgbClr val="FFFFFF"/>
          </a:solidFill>
          <a:ln/>
        </p:spPr>
      </p:sp>
      <p:sp>
        <p:nvSpPr>
          <p:cNvPr id="205827" name="Rectangle 3">
            <a:extLst>
              <a:ext uri="{FF2B5EF4-FFF2-40B4-BE49-F238E27FC236}">
                <a16:creationId xmlns:a16="http://schemas.microsoft.com/office/drawing/2014/main" id="{5D914385-9734-F745-973B-DAEDDBB9FAB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902912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a:extLst>
              <a:ext uri="{FF2B5EF4-FFF2-40B4-BE49-F238E27FC236}">
                <a16:creationId xmlns:a16="http://schemas.microsoft.com/office/drawing/2014/main" id="{6E6A1B89-82B4-C04B-A60F-4A6D11981D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0A997F-562E-4048-A732-D580F6B8B3D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7874" name="Rectangle 2">
            <a:extLst>
              <a:ext uri="{FF2B5EF4-FFF2-40B4-BE49-F238E27FC236}">
                <a16:creationId xmlns:a16="http://schemas.microsoft.com/office/drawing/2014/main" id="{1F77ED70-720F-BD48-A88E-1413E36EAE66}"/>
              </a:ext>
            </a:extLst>
          </p:cNvPr>
          <p:cNvSpPr>
            <a:spLocks noGrp="1" noRot="1" noChangeAspect="1" noChangeArrowheads="1"/>
          </p:cNvSpPr>
          <p:nvPr>
            <p:ph type="sldImg"/>
          </p:nvPr>
        </p:nvSpPr>
        <p:spPr>
          <a:solidFill>
            <a:srgbClr val="FFFFFF"/>
          </a:solidFill>
          <a:ln/>
        </p:spPr>
      </p:sp>
      <p:sp>
        <p:nvSpPr>
          <p:cNvPr id="207875" name="Rectangle 3">
            <a:extLst>
              <a:ext uri="{FF2B5EF4-FFF2-40B4-BE49-F238E27FC236}">
                <a16:creationId xmlns:a16="http://schemas.microsoft.com/office/drawing/2014/main" id="{82BE81E8-5FEC-1F41-B2AD-0BD6A72DAC0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530264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a:extLst>
              <a:ext uri="{FF2B5EF4-FFF2-40B4-BE49-F238E27FC236}">
                <a16:creationId xmlns:a16="http://schemas.microsoft.com/office/drawing/2014/main" id="{6082F8B6-AF1D-C64B-A26C-7544CD8E5D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686783B-D3DE-E44F-BAC0-0BF1D343CDEE}"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9922" name="Rectangle 2">
            <a:extLst>
              <a:ext uri="{FF2B5EF4-FFF2-40B4-BE49-F238E27FC236}">
                <a16:creationId xmlns:a16="http://schemas.microsoft.com/office/drawing/2014/main" id="{FFC5B49F-3BC3-D749-8A3E-5FF6A7BC624C}"/>
              </a:ext>
            </a:extLst>
          </p:cNvPr>
          <p:cNvSpPr>
            <a:spLocks noGrp="1" noRot="1" noChangeAspect="1" noChangeArrowheads="1"/>
          </p:cNvSpPr>
          <p:nvPr>
            <p:ph type="sldImg"/>
          </p:nvPr>
        </p:nvSpPr>
        <p:spPr>
          <a:solidFill>
            <a:srgbClr val="FFFFFF"/>
          </a:solidFill>
          <a:ln/>
        </p:spPr>
      </p:sp>
      <p:sp>
        <p:nvSpPr>
          <p:cNvPr id="209923" name="Rectangle 3">
            <a:extLst>
              <a:ext uri="{FF2B5EF4-FFF2-40B4-BE49-F238E27FC236}">
                <a16:creationId xmlns:a16="http://schemas.microsoft.com/office/drawing/2014/main" id="{6E6A2B70-1892-D84D-A0CF-43A7C280DA0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98146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AE363BEF-E806-1348-89AC-03CA9C4B6F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C64B1C9-E5A2-CC4E-A2E9-6C934C711837}" type="slidenum">
              <a:rPr lang="en-US" altLang="en-US" sz="1200">
                <a:solidFill>
                  <a:srgbClr val="000000"/>
                </a:solidFill>
              </a:rPr>
              <a:pPr/>
              <a:t>7</a:t>
            </a:fld>
            <a:endParaRPr lang="en-US" altLang="en-US" sz="1200">
              <a:solidFill>
                <a:srgbClr val="000000"/>
              </a:solidFill>
            </a:endParaRPr>
          </a:p>
        </p:txBody>
      </p:sp>
      <p:sp>
        <p:nvSpPr>
          <p:cNvPr id="131074" name="Rectangle 2">
            <a:extLst>
              <a:ext uri="{FF2B5EF4-FFF2-40B4-BE49-F238E27FC236}">
                <a16:creationId xmlns:a16="http://schemas.microsoft.com/office/drawing/2014/main" id="{A2AC4FF3-B737-044E-BC5C-AA81F69272BD}"/>
              </a:ext>
            </a:extLst>
          </p:cNvPr>
          <p:cNvSpPr>
            <a:spLocks noGrp="1" noRot="1" noChangeAspect="1" noChangeArrowheads="1"/>
          </p:cNvSpPr>
          <p:nvPr>
            <p:ph type="sldImg"/>
          </p:nvPr>
        </p:nvSpPr>
        <p:spPr>
          <a:solidFill>
            <a:srgbClr val="FFFFFF"/>
          </a:solidFill>
          <a:ln/>
        </p:spPr>
      </p:sp>
      <p:sp>
        <p:nvSpPr>
          <p:cNvPr id="131075" name="Rectangle 3">
            <a:extLst>
              <a:ext uri="{FF2B5EF4-FFF2-40B4-BE49-F238E27FC236}">
                <a16:creationId xmlns:a16="http://schemas.microsoft.com/office/drawing/2014/main" id="{2F6753C8-AF71-9D42-B3EA-62B13E38F5A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a:extLst>
              <a:ext uri="{FF2B5EF4-FFF2-40B4-BE49-F238E27FC236}">
                <a16:creationId xmlns:a16="http://schemas.microsoft.com/office/drawing/2014/main" id="{EC5C3057-7B73-F245-9593-DCABFCF29B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9B919E-601E-344C-91F3-1ECB2C51E51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1970" name="Rectangle 2">
            <a:extLst>
              <a:ext uri="{FF2B5EF4-FFF2-40B4-BE49-F238E27FC236}">
                <a16:creationId xmlns:a16="http://schemas.microsoft.com/office/drawing/2014/main" id="{778B86F6-960B-AD47-9CB8-F0D7117C7DE3}"/>
              </a:ext>
            </a:extLst>
          </p:cNvPr>
          <p:cNvSpPr>
            <a:spLocks noGrp="1" noRot="1" noChangeAspect="1" noChangeArrowheads="1"/>
          </p:cNvSpPr>
          <p:nvPr>
            <p:ph type="sldImg"/>
          </p:nvPr>
        </p:nvSpPr>
        <p:spPr>
          <a:solidFill>
            <a:srgbClr val="FFFFFF"/>
          </a:solidFill>
          <a:ln/>
        </p:spPr>
      </p:sp>
      <p:sp>
        <p:nvSpPr>
          <p:cNvPr id="211971" name="Rectangle 3">
            <a:extLst>
              <a:ext uri="{FF2B5EF4-FFF2-40B4-BE49-F238E27FC236}">
                <a16:creationId xmlns:a16="http://schemas.microsoft.com/office/drawing/2014/main" id="{AA592745-828D-DF48-A0DC-13F6FCBD206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738647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a:extLst>
              <a:ext uri="{FF2B5EF4-FFF2-40B4-BE49-F238E27FC236}">
                <a16:creationId xmlns:a16="http://schemas.microsoft.com/office/drawing/2014/main" id="{6F3B0800-0D3A-0C4C-8C56-34416BF961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031944E-4D31-994F-BA16-73032717BE50}" type="slidenum">
              <a:rPr lang="en-US" altLang="en-US" sz="1200">
                <a:solidFill>
                  <a:srgbClr val="000000"/>
                </a:solidFill>
              </a:rPr>
              <a:pPr/>
              <a:t>52</a:t>
            </a:fld>
            <a:endParaRPr lang="en-US" altLang="en-US" sz="1200">
              <a:solidFill>
                <a:srgbClr val="000000"/>
              </a:solidFill>
            </a:endParaRPr>
          </a:p>
        </p:txBody>
      </p:sp>
      <p:sp>
        <p:nvSpPr>
          <p:cNvPr id="215042" name="Rectangle 2">
            <a:extLst>
              <a:ext uri="{FF2B5EF4-FFF2-40B4-BE49-F238E27FC236}">
                <a16:creationId xmlns:a16="http://schemas.microsoft.com/office/drawing/2014/main" id="{8EE443D0-1120-C949-B6F7-1FDE1E8B076E}"/>
              </a:ext>
            </a:extLst>
          </p:cNvPr>
          <p:cNvSpPr>
            <a:spLocks noGrp="1" noRot="1" noChangeAspect="1" noChangeArrowheads="1" noTextEdit="1"/>
          </p:cNvSpPr>
          <p:nvPr>
            <p:ph type="sldImg"/>
          </p:nvPr>
        </p:nvSpPr>
        <p:spPr>
          <a:ln/>
        </p:spPr>
      </p:sp>
      <p:sp>
        <p:nvSpPr>
          <p:cNvPr id="215043" name="Rectangle 3">
            <a:extLst>
              <a:ext uri="{FF2B5EF4-FFF2-40B4-BE49-F238E27FC236}">
                <a16:creationId xmlns:a16="http://schemas.microsoft.com/office/drawing/2014/main" id="{F80E316B-B0B0-8643-9255-B1A1FD8812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a:extLst>
              <a:ext uri="{FF2B5EF4-FFF2-40B4-BE49-F238E27FC236}">
                <a16:creationId xmlns:a16="http://schemas.microsoft.com/office/drawing/2014/main" id="{61BD052F-DE63-AA44-9EDA-6DE9C579049D}"/>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E9C6D814-55E0-6045-BC7D-4AFA325ACCE4}" type="slidenum">
              <a:rPr lang="en-US" altLang="en-US" sz="1200">
                <a:solidFill>
                  <a:srgbClr val="000000"/>
                </a:solidFill>
                <a:latin typeface="Times New Roman" panose="02020603050405020304" pitchFamily="18" charset="0"/>
              </a:rPr>
              <a:pPr algn="r"/>
              <a:t>53</a:t>
            </a:fld>
            <a:endParaRPr lang="en-US" altLang="en-US" sz="1200">
              <a:solidFill>
                <a:srgbClr val="000000"/>
              </a:solidFill>
              <a:latin typeface="Times New Roman" panose="02020603050405020304" pitchFamily="18" charset="0"/>
            </a:endParaRPr>
          </a:p>
        </p:txBody>
      </p:sp>
      <p:sp>
        <p:nvSpPr>
          <p:cNvPr id="217090" name="Rectangle 2">
            <a:extLst>
              <a:ext uri="{FF2B5EF4-FFF2-40B4-BE49-F238E27FC236}">
                <a16:creationId xmlns:a16="http://schemas.microsoft.com/office/drawing/2014/main" id="{AE887248-4018-7D46-8A17-B88A2EBB93C9}"/>
              </a:ext>
            </a:extLst>
          </p:cNvPr>
          <p:cNvSpPr>
            <a:spLocks noGrp="1" noRot="1" noChangeAspect="1" noChangeArrowheads="1" noTextEdit="1"/>
          </p:cNvSpPr>
          <p:nvPr>
            <p:ph type="sldImg"/>
          </p:nvPr>
        </p:nvSpPr>
        <p:spPr>
          <a:xfrm>
            <a:off x="1143000" y="685800"/>
            <a:ext cx="4573588" cy="3429000"/>
          </a:xfrm>
          <a:ln/>
        </p:spPr>
      </p:sp>
      <p:sp>
        <p:nvSpPr>
          <p:cNvPr id="217091" name="Rectangle 3">
            <a:extLst>
              <a:ext uri="{FF2B5EF4-FFF2-40B4-BE49-F238E27FC236}">
                <a16:creationId xmlns:a16="http://schemas.microsoft.com/office/drawing/2014/main" id="{9940D40E-9E42-3544-8D3E-ACD1421531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a:extLst>
              <a:ext uri="{FF2B5EF4-FFF2-40B4-BE49-F238E27FC236}">
                <a16:creationId xmlns:a16="http://schemas.microsoft.com/office/drawing/2014/main" id="{86D9794D-F0DF-8841-894E-9EA6CB540F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759F817-19D2-1044-9E0B-EA0D92321C46}" type="slidenum">
              <a:rPr lang="en-US" altLang="en-US" sz="1200">
                <a:solidFill>
                  <a:srgbClr val="000000"/>
                </a:solidFill>
              </a:rPr>
              <a:pPr/>
              <a:t>54</a:t>
            </a:fld>
            <a:endParaRPr lang="en-US" altLang="en-US" sz="1200">
              <a:solidFill>
                <a:srgbClr val="000000"/>
              </a:solidFill>
            </a:endParaRPr>
          </a:p>
        </p:txBody>
      </p:sp>
      <p:sp>
        <p:nvSpPr>
          <p:cNvPr id="219138" name="Rectangle 2">
            <a:extLst>
              <a:ext uri="{FF2B5EF4-FFF2-40B4-BE49-F238E27FC236}">
                <a16:creationId xmlns:a16="http://schemas.microsoft.com/office/drawing/2014/main" id="{7C48A733-0ADD-354F-BDF8-13E7E4D61541}"/>
              </a:ext>
            </a:extLst>
          </p:cNvPr>
          <p:cNvSpPr>
            <a:spLocks noGrp="1" noRot="1" noChangeAspect="1" noChangeArrowheads="1"/>
          </p:cNvSpPr>
          <p:nvPr>
            <p:ph type="sldImg"/>
          </p:nvPr>
        </p:nvSpPr>
        <p:spPr>
          <a:solidFill>
            <a:srgbClr val="FFFFFF"/>
          </a:solidFill>
          <a:ln/>
        </p:spPr>
      </p:sp>
      <p:sp>
        <p:nvSpPr>
          <p:cNvPr id="219139" name="Rectangle 3">
            <a:extLst>
              <a:ext uri="{FF2B5EF4-FFF2-40B4-BE49-F238E27FC236}">
                <a16:creationId xmlns:a16="http://schemas.microsoft.com/office/drawing/2014/main" id="{6317355C-4DB6-0641-8FB5-0F3E08A13D4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a:extLst>
              <a:ext uri="{FF2B5EF4-FFF2-40B4-BE49-F238E27FC236}">
                <a16:creationId xmlns:a16="http://schemas.microsoft.com/office/drawing/2014/main" id="{B5C61DD7-8A9B-094B-936A-A0E44191D690}"/>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5206BC3F-2F8A-E846-9ADA-2979398F71F2}" type="slidenum">
              <a:rPr lang="en-US" altLang="en-US" sz="1200">
                <a:solidFill>
                  <a:srgbClr val="000000"/>
                </a:solidFill>
              </a:rPr>
              <a:pPr algn="r"/>
              <a:t>55</a:t>
            </a:fld>
            <a:endParaRPr lang="en-US" altLang="en-US" sz="1200">
              <a:solidFill>
                <a:srgbClr val="000000"/>
              </a:solidFill>
            </a:endParaRPr>
          </a:p>
        </p:txBody>
      </p:sp>
      <p:sp>
        <p:nvSpPr>
          <p:cNvPr id="221186" name="Rectangle 2">
            <a:extLst>
              <a:ext uri="{FF2B5EF4-FFF2-40B4-BE49-F238E27FC236}">
                <a16:creationId xmlns:a16="http://schemas.microsoft.com/office/drawing/2014/main" id="{13952EDA-B090-2A44-A181-F49B37362B10}"/>
              </a:ext>
            </a:extLst>
          </p:cNvPr>
          <p:cNvSpPr>
            <a:spLocks noGrp="1" noRot="1" noChangeAspect="1" noChangeArrowheads="1" noTextEdit="1"/>
          </p:cNvSpPr>
          <p:nvPr>
            <p:ph type="sldImg"/>
          </p:nvPr>
        </p:nvSpPr>
        <p:spPr>
          <a:xfrm>
            <a:off x="1143000" y="685800"/>
            <a:ext cx="4573588" cy="3429000"/>
          </a:xfrm>
          <a:solidFill>
            <a:srgbClr val="FFFFFF"/>
          </a:solidFill>
          <a:ln/>
        </p:spPr>
      </p:sp>
      <p:sp>
        <p:nvSpPr>
          <p:cNvPr id="221187" name="Rectangle 3">
            <a:extLst>
              <a:ext uri="{FF2B5EF4-FFF2-40B4-BE49-F238E27FC236}">
                <a16:creationId xmlns:a16="http://schemas.microsoft.com/office/drawing/2014/main" id="{F1CBB1C9-C5F8-F64A-A53B-756C0CF6F27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a:extLst>
              <a:ext uri="{FF2B5EF4-FFF2-40B4-BE49-F238E27FC236}">
                <a16:creationId xmlns:a16="http://schemas.microsoft.com/office/drawing/2014/main" id="{08207046-0353-344D-86AD-945577FA64E2}"/>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1924831E-695F-8042-BC35-54672C30BABC}" type="slidenum">
              <a:rPr lang="en-US" altLang="en-US" sz="1200">
                <a:solidFill>
                  <a:srgbClr val="000000"/>
                </a:solidFill>
              </a:rPr>
              <a:pPr algn="r"/>
              <a:t>56</a:t>
            </a:fld>
            <a:endParaRPr lang="en-US" altLang="en-US" sz="1200">
              <a:solidFill>
                <a:srgbClr val="000000"/>
              </a:solidFill>
            </a:endParaRPr>
          </a:p>
        </p:txBody>
      </p:sp>
      <p:sp>
        <p:nvSpPr>
          <p:cNvPr id="223234" name="Rectangle 2">
            <a:extLst>
              <a:ext uri="{FF2B5EF4-FFF2-40B4-BE49-F238E27FC236}">
                <a16:creationId xmlns:a16="http://schemas.microsoft.com/office/drawing/2014/main" id="{6BE65217-02F0-E64D-8476-10399BF1D563}"/>
              </a:ext>
            </a:extLst>
          </p:cNvPr>
          <p:cNvSpPr>
            <a:spLocks noGrp="1" noRot="1" noChangeAspect="1" noChangeArrowheads="1" noTextEdit="1"/>
          </p:cNvSpPr>
          <p:nvPr>
            <p:ph type="sldImg"/>
          </p:nvPr>
        </p:nvSpPr>
        <p:spPr>
          <a:xfrm>
            <a:off x="1143000" y="685800"/>
            <a:ext cx="4573588" cy="3429000"/>
          </a:xfrm>
          <a:solidFill>
            <a:srgbClr val="FFFFFF"/>
          </a:solidFill>
          <a:ln/>
        </p:spPr>
      </p:sp>
      <p:sp>
        <p:nvSpPr>
          <p:cNvPr id="223235" name="Rectangle 3">
            <a:extLst>
              <a:ext uri="{FF2B5EF4-FFF2-40B4-BE49-F238E27FC236}">
                <a16:creationId xmlns:a16="http://schemas.microsoft.com/office/drawing/2014/main" id="{E191078D-D3A1-A640-80C4-318A8E1EADA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a:extLst>
              <a:ext uri="{FF2B5EF4-FFF2-40B4-BE49-F238E27FC236}">
                <a16:creationId xmlns:a16="http://schemas.microsoft.com/office/drawing/2014/main" id="{CF265985-DA70-C44B-9CDE-C0246928A00D}"/>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F87FD66D-7084-6546-AA51-42ABF0093B8A}" type="slidenum">
              <a:rPr lang="en-US" altLang="en-US" sz="1200">
                <a:solidFill>
                  <a:srgbClr val="000000"/>
                </a:solidFill>
              </a:rPr>
              <a:pPr algn="r"/>
              <a:t>57</a:t>
            </a:fld>
            <a:endParaRPr lang="en-US" altLang="en-US" sz="1200">
              <a:solidFill>
                <a:srgbClr val="000000"/>
              </a:solidFill>
            </a:endParaRPr>
          </a:p>
        </p:txBody>
      </p:sp>
      <p:sp>
        <p:nvSpPr>
          <p:cNvPr id="225282" name="Rectangle 2">
            <a:extLst>
              <a:ext uri="{FF2B5EF4-FFF2-40B4-BE49-F238E27FC236}">
                <a16:creationId xmlns:a16="http://schemas.microsoft.com/office/drawing/2014/main" id="{5E1A31F2-E4CD-B44E-A53C-73CCA9E84871}"/>
              </a:ext>
            </a:extLst>
          </p:cNvPr>
          <p:cNvSpPr>
            <a:spLocks noGrp="1" noRot="1" noChangeAspect="1" noChangeArrowheads="1" noTextEdit="1"/>
          </p:cNvSpPr>
          <p:nvPr>
            <p:ph type="sldImg"/>
          </p:nvPr>
        </p:nvSpPr>
        <p:spPr>
          <a:xfrm>
            <a:off x="1143000" y="685800"/>
            <a:ext cx="4573588" cy="3429000"/>
          </a:xfrm>
          <a:solidFill>
            <a:srgbClr val="FFFFFF"/>
          </a:solidFill>
          <a:ln/>
        </p:spPr>
      </p:sp>
      <p:sp>
        <p:nvSpPr>
          <p:cNvPr id="225283" name="Rectangle 3">
            <a:extLst>
              <a:ext uri="{FF2B5EF4-FFF2-40B4-BE49-F238E27FC236}">
                <a16:creationId xmlns:a16="http://schemas.microsoft.com/office/drawing/2014/main" id="{1517D249-E0EA-8645-A8E5-EDEB5A44F3E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a:extLst>
              <a:ext uri="{FF2B5EF4-FFF2-40B4-BE49-F238E27FC236}">
                <a16:creationId xmlns:a16="http://schemas.microsoft.com/office/drawing/2014/main" id="{B38581B6-80FA-7B4B-94C1-828AFEEFF0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AF7364E-D4D1-F448-8984-70C7F12AAC64}" type="slidenum">
              <a:rPr lang="en-US" altLang="en-US" sz="1200">
                <a:solidFill>
                  <a:srgbClr val="000000"/>
                </a:solidFill>
              </a:rPr>
              <a:pPr/>
              <a:t>58</a:t>
            </a:fld>
            <a:endParaRPr lang="en-US" altLang="en-US" sz="1200">
              <a:solidFill>
                <a:srgbClr val="000000"/>
              </a:solidFill>
            </a:endParaRPr>
          </a:p>
        </p:txBody>
      </p:sp>
      <p:sp>
        <p:nvSpPr>
          <p:cNvPr id="227330" name="Rectangle 1026">
            <a:extLst>
              <a:ext uri="{FF2B5EF4-FFF2-40B4-BE49-F238E27FC236}">
                <a16:creationId xmlns:a16="http://schemas.microsoft.com/office/drawing/2014/main" id="{B000E040-50A6-3943-ADA1-1B2663497A14}"/>
              </a:ext>
            </a:extLst>
          </p:cNvPr>
          <p:cNvSpPr>
            <a:spLocks noGrp="1" noRot="1" noChangeAspect="1" noChangeArrowheads="1"/>
          </p:cNvSpPr>
          <p:nvPr>
            <p:ph type="sldImg"/>
          </p:nvPr>
        </p:nvSpPr>
        <p:spPr>
          <a:solidFill>
            <a:srgbClr val="FFFFFF"/>
          </a:solidFill>
          <a:ln/>
        </p:spPr>
      </p:sp>
      <p:sp>
        <p:nvSpPr>
          <p:cNvPr id="227331" name="Rectangle 1027">
            <a:extLst>
              <a:ext uri="{FF2B5EF4-FFF2-40B4-BE49-F238E27FC236}">
                <a16:creationId xmlns:a16="http://schemas.microsoft.com/office/drawing/2014/main" id="{8775ACE5-A480-494F-8069-4C344738F75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a:extLst>
              <a:ext uri="{FF2B5EF4-FFF2-40B4-BE49-F238E27FC236}">
                <a16:creationId xmlns:a16="http://schemas.microsoft.com/office/drawing/2014/main" id="{93F6939D-ACA7-1640-9E93-A3639DE215D8}"/>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820D518D-7855-8A4C-82B9-ED5ADDE5FCED}" type="slidenum">
              <a:rPr lang="en-US" altLang="en-US" sz="1200">
                <a:solidFill>
                  <a:srgbClr val="000000"/>
                </a:solidFill>
              </a:rPr>
              <a:pPr algn="r"/>
              <a:t>69</a:t>
            </a:fld>
            <a:endParaRPr lang="en-US" altLang="en-US" sz="1200">
              <a:solidFill>
                <a:srgbClr val="000000"/>
              </a:solidFill>
            </a:endParaRPr>
          </a:p>
        </p:txBody>
      </p:sp>
      <p:sp>
        <p:nvSpPr>
          <p:cNvPr id="239618" name="Rectangle 2">
            <a:extLst>
              <a:ext uri="{FF2B5EF4-FFF2-40B4-BE49-F238E27FC236}">
                <a16:creationId xmlns:a16="http://schemas.microsoft.com/office/drawing/2014/main" id="{FA35AFE2-7922-1443-B42E-C1C0E6639D15}"/>
              </a:ext>
            </a:extLst>
          </p:cNvPr>
          <p:cNvSpPr>
            <a:spLocks noGrp="1" noRot="1" noChangeAspect="1" noChangeArrowheads="1" noTextEdit="1"/>
          </p:cNvSpPr>
          <p:nvPr>
            <p:ph type="sldImg"/>
          </p:nvPr>
        </p:nvSpPr>
        <p:spPr>
          <a:xfrm>
            <a:off x="1143000" y="685800"/>
            <a:ext cx="4573588" cy="3429000"/>
          </a:xfrm>
          <a:ln/>
        </p:spPr>
      </p:sp>
      <p:sp>
        <p:nvSpPr>
          <p:cNvPr id="239619" name="Rectangle 3">
            <a:extLst>
              <a:ext uri="{FF2B5EF4-FFF2-40B4-BE49-F238E27FC236}">
                <a16:creationId xmlns:a16="http://schemas.microsoft.com/office/drawing/2014/main" id="{9224D99B-179C-8241-AB0C-E27CC0BDB5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a:extLst>
              <a:ext uri="{FF2B5EF4-FFF2-40B4-BE49-F238E27FC236}">
                <a16:creationId xmlns:a16="http://schemas.microsoft.com/office/drawing/2014/main" id="{5D7B017B-6136-E945-83B3-16247CE75F97}"/>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0F0954AF-E983-9445-804A-D62CAD93E2C6}" type="slidenum">
              <a:rPr lang="en-US" altLang="en-US" sz="1200">
                <a:solidFill>
                  <a:srgbClr val="000000"/>
                </a:solidFill>
              </a:rPr>
              <a:pPr algn="r"/>
              <a:t>70</a:t>
            </a:fld>
            <a:endParaRPr lang="en-US" altLang="en-US" sz="1200">
              <a:solidFill>
                <a:srgbClr val="000000"/>
              </a:solidFill>
            </a:endParaRPr>
          </a:p>
        </p:txBody>
      </p:sp>
      <p:sp>
        <p:nvSpPr>
          <p:cNvPr id="241666" name="Rectangle 2">
            <a:extLst>
              <a:ext uri="{FF2B5EF4-FFF2-40B4-BE49-F238E27FC236}">
                <a16:creationId xmlns:a16="http://schemas.microsoft.com/office/drawing/2014/main" id="{FEDCD011-D883-194C-8260-330D35D8033D}"/>
              </a:ext>
            </a:extLst>
          </p:cNvPr>
          <p:cNvSpPr>
            <a:spLocks noGrp="1" noRot="1" noChangeAspect="1" noChangeArrowheads="1" noTextEdit="1"/>
          </p:cNvSpPr>
          <p:nvPr>
            <p:ph type="sldImg"/>
          </p:nvPr>
        </p:nvSpPr>
        <p:spPr>
          <a:xfrm>
            <a:off x="1143000" y="685800"/>
            <a:ext cx="4573588" cy="3429000"/>
          </a:xfrm>
          <a:ln/>
        </p:spPr>
      </p:sp>
      <p:sp>
        <p:nvSpPr>
          <p:cNvPr id="241667" name="Rectangle 3">
            <a:extLst>
              <a:ext uri="{FF2B5EF4-FFF2-40B4-BE49-F238E27FC236}">
                <a16:creationId xmlns:a16="http://schemas.microsoft.com/office/drawing/2014/main" id="{0F135327-5278-384A-ADC9-17FD6EFF3F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2A26206B-43A1-6546-A260-0690BCA7536E}"/>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A844BA51-B254-5B49-8851-26F1940888B9}" type="slidenum">
              <a:rPr lang="en-US" altLang="en-US" sz="1200">
                <a:solidFill>
                  <a:srgbClr val="000000"/>
                </a:solidFill>
              </a:rPr>
              <a:pPr algn="r"/>
              <a:t>9</a:t>
            </a:fld>
            <a:endParaRPr lang="en-US" altLang="en-US" sz="1200">
              <a:solidFill>
                <a:srgbClr val="000000"/>
              </a:solidFill>
            </a:endParaRPr>
          </a:p>
        </p:txBody>
      </p:sp>
      <p:sp>
        <p:nvSpPr>
          <p:cNvPr id="133122" name="Rectangle 2">
            <a:extLst>
              <a:ext uri="{FF2B5EF4-FFF2-40B4-BE49-F238E27FC236}">
                <a16:creationId xmlns:a16="http://schemas.microsoft.com/office/drawing/2014/main" id="{9427D5C9-DFC6-6344-8E49-B4B4A5087914}"/>
              </a:ext>
            </a:extLst>
          </p:cNvPr>
          <p:cNvSpPr>
            <a:spLocks noGrp="1" noRot="1" noChangeAspect="1" noChangeArrowheads="1" noTextEdit="1"/>
          </p:cNvSpPr>
          <p:nvPr>
            <p:ph type="sldImg"/>
          </p:nvPr>
        </p:nvSpPr>
        <p:spPr>
          <a:xfrm>
            <a:off x="1143000" y="685800"/>
            <a:ext cx="4573588" cy="3429000"/>
          </a:xfrm>
          <a:ln/>
        </p:spPr>
      </p:sp>
      <p:sp>
        <p:nvSpPr>
          <p:cNvPr id="133123" name="Rectangle 3">
            <a:extLst>
              <a:ext uri="{FF2B5EF4-FFF2-40B4-BE49-F238E27FC236}">
                <a16:creationId xmlns:a16="http://schemas.microsoft.com/office/drawing/2014/main" id="{370B5AE3-69AC-BC4C-B3EF-CB4984323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a:latin typeface="Times New Roman" panose="02020603050405020304" pitchFamily="18" charset="0"/>
                <a:ea typeface="ＭＳ Ｐゴシック" panose="020B0600070205080204" pitchFamily="34" charset="-128"/>
              </a:rPr>
              <a:t>The church is a body—not a building.</a:t>
            </a:r>
          </a:p>
          <a:p>
            <a:r>
              <a:rPr lang="en-US" altLang="en-US" b="0" dirty="0">
                <a:latin typeface="Times New Roman" panose="02020603050405020304" pitchFamily="18" charset="0"/>
                <a:ea typeface="ＭＳ Ｐゴシック" panose="020B0600070205080204" pitchFamily="34" charset="-128"/>
              </a:rPr>
              <a:t>In ancient Athens, the citizens were very appreciative of their privilege to be a vital part of the city-state and recognized their responsibility.  When a herald would call a meeting of the citizens, each would close his shop, drop what he was doing, and walk out of the city, past the Acropolis and to the next hill for a meeting.  This group became known as the </a:t>
            </a:r>
            <a:r>
              <a:rPr lang="en-US" altLang="en-US" b="0" i="1" dirty="0">
                <a:latin typeface="Times New Roman" panose="02020603050405020304" pitchFamily="18" charset="0"/>
                <a:ea typeface="ＭＳ Ｐゴシック" panose="020B0600070205080204" pitchFamily="34" charset="-128"/>
              </a:rPr>
              <a:t>ecclesia</a:t>
            </a:r>
            <a:r>
              <a:rPr lang="en-US" altLang="en-US" b="0" dirty="0">
                <a:latin typeface="Times New Roman" panose="02020603050405020304" pitchFamily="18" charset="0"/>
                <a:ea typeface="ＭＳ Ｐゴシック" panose="020B0600070205080204" pitchFamily="34" charset="-128"/>
              </a:rPr>
              <a:t>, or </a:t>
            </a:r>
            <a:r>
              <a:rPr lang="en-US" altLang="ja-JP" b="0" dirty="0">
                <a:latin typeface="Times New Roman" panose="02020603050405020304" pitchFamily="18" charset="0"/>
                <a:ea typeface="ＭＳ Ｐゴシック" panose="020B0600070205080204" pitchFamily="34" charset="-128"/>
              </a:rPr>
              <a:t>"called out ones" as in the Ephesian meeting in Acts 19:32, 39, 41.</a:t>
            </a:r>
            <a:br>
              <a:rPr lang="en-US" altLang="ja-JP" b="0" dirty="0">
                <a:latin typeface="Times New Roman" panose="02020603050405020304" pitchFamily="18" charset="0"/>
                <a:ea typeface="ＭＳ Ｐゴシック" panose="020B0600070205080204" pitchFamily="34" charset="-128"/>
              </a:rPr>
            </a:br>
            <a:r>
              <a:rPr lang="en-US" altLang="ja-JP" b="0" dirty="0">
                <a:latin typeface="Times New Roman" panose="02020603050405020304" pitchFamily="18" charset="0"/>
                <a:ea typeface="ＭＳ Ｐゴシック" panose="020B0600070205080204" pitchFamily="34" charset="-128"/>
              </a:rPr>
              <a:t>Some citizens loved the </a:t>
            </a:r>
            <a:r>
              <a:rPr lang="en-US" altLang="ja-JP" b="0" i="1" dirty="0">
                <a:latin typeface="Times New Roman" panose="02020603050405020304" pitchFamily="18" charset="0"/>
                <a:ea typeface="ＭＳ Ｐゴシック" panose="020B0600070205080204" pitchFamily="34" charset="-128"/>
              </a:rPr>
              <a:t>privileges</a:t>
            </a:r>
            <a:r>
              <a:rPr lang="en-US" altLang="ja-JP" b="0" dirty="0">
                <a:latin typeface="Times New Roman" panose="02020603050405020304" pitchFamily="18" charset="0"/>
                <a:ea typeface="ＭＳ Ｐゴシック" panose="020B0600070205080204" pitchFamily="34" charset="-128"/>
              </a:rPr>
              <a:t> of being part of the city-state but felt no </a:t>
            </a:r>
            <a:r>
              <a:rPr lang="en-US" altLang="ja-JP" b="0" i="1" dirty="0">
                <a:latin typeface="Times New Roman" panose="02020603050405020304" pitchFamily="18" charset="0"/>
                <a:ea typeface="ＭＳ Ｐゴシック" panose="020B0600070205080204" pitchFamily="34" charset="-128"/>
              </a:rPr>
              <a:t>responsibility</a:t>
            </a:r>
            <a:r>
              <a:rPr lang="en-US" altLang="ja-JP" b="0" dirty="0">
                <a:latin typeface="Times New Roman" panose="02020603050405020304" pitchFamily="18" charset="0"/>
                <a:ea typeface="ＭＳ Ｐゴシック" panose="020B0600070205080204" pitchFamily="34" charset="-128"/>
              </a:rPr>
              <a:t> for it.  They left their shops open and refused to join the </a:t>
            </a:r>
            <a:r>
              <a:rPr lang="en-US" altLang="ja-JP" b="0" i="1" dirty="0">
                <a:latin typeface="Times New Roman" panose="02020603050405020304" pitchFamily="18" charset="0"/>
                <a:ea typeface="ＭＳ Ｐゴシック" panose="020B0600070205080204" pitchFamily="34" charset="-128"/>
              </a:rPr>
              <a:t>ecclesia</a:t>
            </a:r>
            <a:r>
              <a:rPr lang="en-US" altLang="ja-JP" b="0" dirty="0">
                <a:latin typeface="Times New Roman" panose="02020603050405020304" pitchFamily="18" charset="0"/>
                <a:ea typeface="ＭＳ Ｐゴシック" panose="020B0600070205080204" pitchFamily="34" charset="-128"/>
              </a:rPr>
              <a:t>, so the latter called them </a:t>
            </a:r>
            <a:r>
              <a:rPr lang="en-US" altLang="ja-JP" b="0" i="1" dirty="0">
                <a:latin typeface="Times New Roman" panose="02020603050405020304" pitchFamily="18" charset="0"/>
                <a:ea typeface="ＭＳ Ｐゴシック" panose="020B0600070205080204" pitchFamily="34" charset="-128"/>
              </a:rPr>
              <a:t>idiotes</a:t>
            </a:r>
            <a:r>
              <a:rPr lang="en-US" altLang="ja-JP" b="0" dirty="0">
                <a:latin typeface="Times New Roman" panose="02020603050405020304" pitchFamily="18" charset="0"/>
                <a:ea typeface="ＭＳ Ｐゴシック" panose="020B0600070205080204" pitchFamily="34" charset="-128"/>
              </a:rPr>
              <a:t>, or ones who did their own thing for selfish purposes.  We derive our English word "idiot" from this group of lazy people characterized by self-concern and social irresponsibility (CHURCH definition of—"called out ones" by Stuart Briscoe, Singapore missionary retreat, 92).</a:t>
            </a:r>
          </a:p>
          <a:p>
            <a:r>
              <a:rPr lang="en-US" altLang="en-US" b="0" dirty="0">
                <a:latin typeface="Times New Roman" panose="02020603050405020304" pitchFamily="18" charset="0"/>
                <a:ea typeface="ＭＳ Ｐゴシック" panose="020B0600070205080204" pitchFamily="34" charset="-128"/>
              </a:rPr>
              <a:t>For the first three centuries of Christianity, the body of believers was always called the </a:t>
            </a:r>
            <a:r>
              <a:rPr lang="en-US" altLang="en-US" b="0" i="1" dirty="0">
                <a:latin typeface="Times New Roman" panose="02020603050405020304" pitchFamily="18" charset="0"/>
                <a:ea typeface="ＭＳ Ｐゴシック" panose="020B0600070205080204" pitchFamily="34" charset="-128"/>
              </a:rPr>
              <a:t>ecclesia</a:t>
            </a:r>
            <a:r>
              <a:rPr lang="en-US" altLang="en-US" b="0" dirty="0">
                <a:latin typeface="Times New Roman" panose="02020603050405020304" pitchFamily="18" charset="0"/>
                <a:ea typeface="ＭＳ Ｐゴシック" panose="020B0600070205080204" pitchFamily="34" charset="-128"/>
              </a:rPr>
              <a:t>.  Only in the time of Constantine in the 4</a:t>
            </a:r>
            <a:r>
              <a:rPr lang="en-US" altLang="en-US" b="0" baseline="30000" dirty="0">
                <a:latin typeface="Times New Roman" panose="02020603050405020304" pitchFamily="18" charset="0"/>
                <a:ea typeface="ＭＳ Ｐゴシック" panose="020B0600070205080204" pitchFamily="34" charset="-128"/>
              </a:rPr>
              <a:t>th</a:t>
            </a:r>
            <a:r>
              <a:rPr lang="en-US" altLang="en-US" b="0" dirty="0">
                <a:latin typeface="Times New Roman" panose="02020603050405020304" pitchFamily="18" charset="0"/>
                <a:ea typeface="ＭＳ Ｐゴシック" panose="020B0600070205080204" pitchFamily="34" charset="-128"/>
              </a:rPr>
              <a:t> century did the term </a:t>
            </a:r>
            <a:r>
              <a:rPr lang="en-US" altLang="en-US" b="0" i="1" dirty="0">
                <a:latin typeface="Times New Roman" panose="02020603050405020304" pitchFamily="18" charset="0"/>
                <a:ea typeface="ＭＳ Ｐゴシック" panose="020B0600070205080204" pitchFamily="34" charset="-128"/>
              </a:rPr>
              <a:t>kurioikos</a:t>
            </a:r>
            <a:r>
              <a:rPr lang="en-US" altLang="en-US" b="0" dirty="0">
                <a:latin typeface="Times New Roman" panose="02020603050405020304" pitchFamily="18" charset="0"/>
                <a:ea typeface="ＭＳ Ｐゴシック" panose="020B0600070205080204" pitchFamily="34" charset="-128"/>
              </a:rPr>
              <a:t>, </a:t>
            </a:r>
            <a:r>
              <a:rPr lang="en-US" altLang="ja-JP" b="0" dirty="0">
                <a:latin typeface="Times New Roman" panose="02020603050405020304" pitchFamily="18" charset="0"/>
                <a:ea typeface="ＭＳ Ｐゴシック" panose="020B0600070205080204" pitchFamily="34" charset="-128"/>
              </a:rPr>
              <a:t>"house of the Lord," come about, from which through the Latin we arrive at our English word "church."  The early Christians never associated themselves with a building called the "church" (CHURCH body, not a building by W.A. Criswell at DTS chapel).  They saw themselves only as the ecclesia, or "called out ones"—called out from the world to be God's.</a:t>
            </a:r>
          </a:p>
          <a:p>
            <a:r>
              <a:rPr lang="en-US" altLang="en-US" b="0" dirty="0">
                <a:latin typeface="Times New Roman" panose="02020603050405020304" pitchFamily="18" charset="0"/>
                <a:ea typeface="ＭＳ Ｐゴシック" panose="020B0600070205080204" pitchFamily="34" charset="-128"/>
              </a:rPr>
              <a:t>_______</a:t>
            </a:r>
          </a:p>
          <a:p>
            <a:r>
              <a:rPr lang="en-US" altLang="en-US" b="0" dirty="0">
                <a:latin typeface="Times New Roman" panose="02020603050405020304" pitchFamily="18" charset="0"/>
                <a:ea typeface="ＭＳ Ｐゴシック" panose="020B0600070205080204" pitchFamily="34" charset="-128"/>
              </a:rPr>
              <a:t>CH-02-Nature-9</a:t>
            </a:r>
          </a:p>
          <a:p>
            <a:endParaRPr lang="en-US" altLang="en-US" b="0"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a:extLst>
              <a:ext uri="{FF2B5EF4-FFF2-40B4-BE49-F238E27FC236}">
                <a16:creationId xmlns:a16="http://schemas.microsoft.com/office/drawing/2014/main" id="{5CF67F2B-48FA-F244-BEAE-8C9B56D532A7}"/>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D5868791-5D1B-974C-AB09-4EA8BBCC8DC0}" type="slidenum">
              <a:rPr lang="en-US" altLang="en-US" sz="1200">
                <a:solidFill>
                  <a:srgbClr val="000000"/>
                </a:solidFill>
              </a:rPr>
              <a:pPr algn="r"/>
              <a:t>71</a:t>
            </a:fld>
            <a:endParaRPr lang="en-US" altLang="en-US" sz="1200">
              <a:solidFill>
                <a:srgbClr val="000000"/>
              </a:solidFill>
            </a:endParaRPr>
          </a:p>
        </p:txBody>
      </p:sp>
      <p:sp>
        <p:nvSpPr>
          <p:cNvPr id="243714" name="Rectangle 2">
            <a:extLst>
              <a:ext uri="{FF2B5EF4-FFF2-40B4-BE49-F238E27FC236}">
                <a16:creationId xmlns:a16="http://schemas.microsoft.com/office/drawing/2014/main" id="{5AEF1275-8D32-A741-A2BC-BFD03E61EB73}"/>
              </a:ext>
            </a:extLst>
          </p:cNvPr>
          <p:cNvSpPr>
            <a:spLocks noGrp="1" noRot="1" noChangeAspect="1" noChangeArrowheads="1" noTextEdit="1"/>
          </p:cNvSpPr>
          <p:nvPr>
            <p:ph type="sldImg"/>
          </p:nvPr>
        </p:nvSpPr>
        <p:spPr>
          <a:xfrm>
            <a:off x="1143000" y="685800"/>
            <a:ext cx="4573588" cy="3429000"/>
          </a:xfrm>
          <a:ln/>
        </p:spPr>
      </p:sp>
      <p:sp>
        <p:nvSpPr>
          <p:cNvPr id="243715" name="Rectangle 3">
            <a:extLst>
              <a:ext uri="{FF2B5EF4-FFF2-40B4-BE49-F238E27FC236}">
                <a16:creationId xmlns:a16="http://schemas.microsoft.com/office/drawing/2014/main" id="{692B6068-CB36-DC4A-95A3-FEA98CAB71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NT Survey notes have more details here on pages 155r-155s.</a:t>
            </a:r>
          </a:p>
          <a:p>
            <a:r>
              <a:rPr lang="en-US" dirty="0"/>
              <a:t>__________</a:t>
            </a:r>
          </a:p>
          <a:p>
            <a:r>
              <a:rPr lang="en-US" dirty="0"/>
              <a:t>Common-444</a:t>
            </a:r>
          </a:p>
          <a:p>
            <a:pPr eaLnBrk="1" hangingPunct="1"/>
            <a:r>
              <a:rPr lang="en-US" dirty="0">
                <a:latin typeface="Times New Roman" charset="0"/>
                <a:ea typeface="ＭＳ Ｐゴシック" charset="-128"/>
                <a:cs typeface="ＭＳ Ｐゴシック" charset="-128"/>
              </a:rPr>
              <a:t>OS-05-Deuteronomy-301</a:t>
            </a:r>
          </a:p>
          <a:p>
            <a:pPr eaLnBrk="1" hangingPunct="1"/>
            <a:r>
              <a:rPr lang="en-US" dirty="0">
                <a:latin typeface="Times New Roman" charset="0"/>
                <a:ea typeface="ＭＳ Ｐゴシック" charset="-128"/>
                <a:cs typeface="ＭＳ Ｐゴシック" charset="-128"/>
              </a:rPr>
              <a:t>NS-06-Rom9-16-slide 48</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6124798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a:extLst>
              <a:ext uri="{FF2B5EF4-FFF2-40B4-BE49-F238E27FC236}">
                <a16:creationId xmlns:a16="http://schemas.microsoft.com/office/drawing/2014/main" id="{66FEC79A-DE39-9E4E-8932-9E136C010FA1}"/>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98FFCE52-14C5-AF4F-8B0C-E7824FF6FFD5}" type="slidenum">
              <a:rPr lang="en-US" altLang="en-US" sz="1200">
                <a:solidFill>
                  <a:srgbClr val="000000"/>
                </a:solidFill>
              </a:rPr>
              <a:pPr algn="r"/>
              <a:t>73</a:t>
            </a:fld>
            <a:endParaRPr lang="en-US" altLang="en-US" sz="1200">
              <a:solidFill>
                <a:srgbClr val="000000"/>
              </a:solidFill>
            </a:endParaRPr>
          </a:p>
        </p:txBody>
      </p:sp>
      <p:sp>
        <p:nvSpPr>
          <p:cNvPr id="246786" name="Rectangle 2">
            <a:extLst>
              <a:ext uri="{FF2B5EF4-FFF2-40B4-BE49-F238E27FC236}">
                <a16:creationId xmlns:a16="http://schemas.microsoft.com/office/drawing/2014/main" id="{A28AFCB7-C123-F848-A9BB-99C42287E284}"/>
              </a:ext>
            </a:extLst>
          </p:cNvPr>
          <p:cNvSpPr>
            <a:spLocks noGrp="1" noRot="1" noChangeAspect="1" noChangeArrowheads="1" noTextEdit="1"/>
          </p:cNvSpPr>
          <p:nvPr>
            <p:ph type="sldImg"/>
          </p:nvPr>
        </p:nvSpPr>
        <p:spPr>
          <a:xfrm>
            <a:off x="1143000" y="685800"/>
            <a:ext cx="4573588" cy="3429000"/>
          </a:xfrm>
          <a:ln/>
        </p:spPr>
      </p:sp>
      <p:sp>
        <p:nvSpPr>
          <p:cNvPr id="246787" name="Rectangle 3">
            <a:extLst>
              <a:ext uri="{FF2B5EF4-FFF2-40B4-BE49-F238E27FC236}">
                <a16:creationId xmlns:a16="http://schemas.microsoft.com/office/drawing/2014/main" id="{4FBAEE75-FA17-4644-B172-B52251F3E1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dirty="0"/>
              <a:t>يتشابه هذان العهدان في أمورٍ كثيرة، ولكن نرى هنا بعض الاختلافات التي تُميِّزهما بعضهما عن بعض.</a:t>
            </a:r>
          </a:p>
          <a:p>
            <a:r>
              <a:rPr lang="en-US" dirty="0"/>
              <a:t>These covenants have many similarities, but here are some of their distinctions.</a:t>
            </a:r>
          </a:p>
          <a:p>
            <a:r>
              <a:rPr lang="en-US" dirty="0"/>
              <a:t>______</a:t>
            </a:r>
          </a:p>
          <a:p>
            <a:r>
              <a:rPr lang="en-US" dirty="0"/>
              <a:t>Common-202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BS-28-The Law of Moses &amp; Us-26</a:t>
            </a:r>
          </a:p>
          <a:p>
            <a:r>
              <a:rPr lang="en-US" dirty="0"/>
              <a:t>OS-02-Exodus-292</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74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7569472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dirty="0"/>
              <a:t>يتشابه هذان العهدان في أمورٍ كثيرة، ولكن نرى هنا بعض الاختلافات التي تُميِّزهما بعضهما عن بعض.</a:t>
            </a:r>
          </a:p>
          <a:p>
            <a:r>
              <a:rPr lang="en-US" dirty="0"/>
              <a:t>These covenants have many similarities, but here are some of their distinctions.</a:t>
            </a:r>
          </a:p>
          <a:p>
            <a:r>
              <a:rPr lang="en-US" dirty="0"/>
              <a:t>______</a:t>
            </a:r>
          </a:p>
          <a:p>
            <a:r>
              <a:rPr lang="en-US" dirty="0"/>
              <a:t>Common-203</a:t>
            </a:r>
          </a:p>
          <a:p>
            <a:r>
              <a:rPr lang="en-US" dirty="0"/>
              <a:t>OS-02-Exodus-293</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75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7168910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dirty="0"/>
              <a:t>يتشابه هذان العهدان في أمورٍ كثيرة، ولكن نرى هنا بعض الاختلافات التي تُميِّزهما بعضهما عن بعض.</a:t>
            </a:r>
          </a:p>
          <a:p>
            <a:r>
              <a:rPr lang="en-US" dirty="0"/>
              <a:t>These covenants have many similarities, but here are some of their distinctions.</a:t>
            </a:r>
          </a:p>
          <a:p>
            <a:r>
              <a:rPr lang="en-US" dirty="0"/>
              <a:t>______</a:t>
            </a:r>
          </a:p>
          <a:p>
            <a:r>
              <a:rPr lang="en-US" dirty="0"/>
              <a:t>Common-204</a:t>
            </a:r>
          </a:p>
          <a:p>
            <a:r>
              <a:rPr lang="en-US" dirty="0"/>
              <a:t>OS-02-Exodus-294</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76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0489906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E1589CA-42AB-3D40-9B84-9DFABC4D498F}"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89474" name="Rectangle 2"/>
          <p:cNvSpPr>
            <a:spLocks noGrp="1" noRot="1" noChangeAspect="1" noChangeArrowheads="1" noTextEdit="1"/>
          </p:cNvSpPr>
          <p:nvPr>
            <p:ph type="sldImg"/>
          </p:nvPr>
        </p:nvSpPr>
        <p:spPr>
          <a:ln/>
        </p:spPr>
      </p:sp>
      <p:sp>
        <p:nvSpPr>
          <p:cNvPr id="4894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r" defTabSz="449263" rtl="1" eaLnBrk="1" fontAlgn="base" latinLnBrk="0" hangingPunct="1">
              <a:lnSpc>
                <a:spcPct val="100000"/>
              </a:lnSpc>
              <a:spcBef>
                <a:spcPct val="30000"/>
              </a:spcBef>
              <a:spcAft>
                <a:spcPct val="0"/>
              </a:spcAft>
              <a:buClr>
                <a:srgbClr val="000000"/>
              </a:buClr>
              <a:buSzPct val="100000"/>
              <a:buFont typeface="Times New Roman" charset="0"/>
              <a:buNone/>
              <a:tabLst/>
              <a:defRPr/>
            </a:pPr>
            <a:r>
              <a:rPr lang="ar-JO" altLang="zh-CN" dirty="0">
                <a:latin typeface="Times New Roman" charset="0"/>
              </a:rPr>
              <a:t>لو اتَّبعَتْ أُمَّة إسرائيل الوصايا العشر لما كانت هناك حاجةٌ إلى إعطاء 613 وصيَّة في كلِّ الناموس. لا يعني هذا بالضرورة أنَّ الوصايا العشر هي الناموس "الأدبيّ، لكنَّه يُشير إلى أنَّ ما كُتِبَ على اللوحين كان ينبغي أن يكون كافيًا. </a:t>
            </a:r>
          </a:p>
          <a:p>
            <a:pPr marL="0" marR="0" lvl="0" indent="0" algn="r" defTabSz="449263" rtl="1" eaLnBrk="1" fontAlgn="base" latinLnBrk="0" hangingPunct="1">
              <a:lnSpc>
                <a:spcPct val="100000"/>
              </a:lnSpc>
              <a:spcBef>
                <a:spcPct val="30000"/>
              </a:spcBef>
              <a:spcAft>
                <a:spcPct val="0"/>
              </a:spcAft>
              <a:buClr>
                <a:srgbClr val="000000"/>
              </a:buClr>
              <a:buSzPct val="100000"/>
              <a:buFont typeface="Times New Roman" charset="0"/>
              <a:buNone/>
              <a:tabLst/>
              <a:defRPr/>
            </a:pPr>
            <a:endParaRPr lang="ar-JO" altLang="zh-CN" dirty="0">
              <a:latin typeface="Times New Roman" charset="0"/>
            </a:endParaRP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Times New Roman" charset="0"/>
              </a:rPr>
              <a:t>If Israel followed these ten commands, then they would not have needed 613 laws in the whole of the Law. This doesn't necessarily mean that the Ten are </a:t>
            </a:r>
            <a:r>
              <a:rPr lang="en-US" altLang="zh-CN" dirty="0" err="1">
                <a:latin typeface="Times New Roman" charset="0"/>
              </a:rPr>
              <a:t>the"moral</a:t>
            </a:r>
            <a:r>
              <a:rPr lang="en-US" altLang="zh-CN" dirty="0">
                <a:latin typeface="Times New Roman" charset="0"/>
              </a:rPr>
              <a:t>" law, but it does indicate that what was written on the tablets should have been sufficient.</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Times New Roman" charset="0"/>
              </a:rPr>
              <a:t>_______________</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Times New Roman" charset="0"/>
              </a:rPr>
              <a:t>Common-220</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Times New Roman" charset="0"/>
              </a:rPr>
              <a:t>BE-02-Exodus-45</a:t>
            </a:r>
          </a:p>
          <a:p>
            <a:pPr eaLnBrk="1" hangingPunct="1"/>
            <a:r>
              <a:rPr lang="en-US" altLang="zh-CN" dirty="0">
                <a:latin typeface="Times New Roman" charset="0"/>
              </a:rPr>
              <a:t>OS-02-Exodus-258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OS-05-Deut-109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NS-06-Rom5-8-slide78</a:t>
            </a:r>
          </a:p>
          <a:p>
            <a:pPr eaLnBrk="1" hangingPunct="1"/>
            <a:r>
              <a:rPr lang="en-US" altLang="zh-CN" dirty="0">
                <a:latin typeface="Times New Roman" charset="0"/>
              </a:rPr>
              <a:t>SA-08-The Christian and the Mosaic Law-86</a:t>
            </a:r>
          </a:p>
          <a:p>
            <a:pPr eaLnBrk="1" hangingPunct="1"/>
            <a:endParaRPr lang="zh-CN" altLang="en-US" dirty="0">
              <a:latin typeface="Times New Roman"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1" name="Rectangle 7"/>
          <p:cNvSpPr>
            <a:spLocks noGrp="1" noChangeArrowheads="1"/>
          </p:cNvSpPr>
          <p:nvPr>
            <p:ph type="sldNum" sz="quarter" idx="5"/>
          </p:nvPr>
        </p:nvSpPr>
        <p:spPr>
          <a:xfrm>
            <a:off x="8882390" y="6581001"/>
            <a:ext cx="261610" cy="276999"/>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0ABE0A-B16F-0C4E-8155-5597C5AB0F1D}"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91522" name="Rectangle 2"/>
          <p:cNvSpPr>
            <a:spLocks noGrp="1" noRot="1" noChangeAspect="1" noChangeArrowheads="1" noTextEdit="1"/>
          </p:cNvSpPr>
          <p:nvPr>
            <p:ph type="sldImg"/>
          </p:nvPr>
        </p:nvSpPr>
        <p:spPr>
          <a:ln/>
        </p:spPr>
      </p:sp>
      <p:sp>
        <p:nvSpPr>
          <p:cNvPr id="491523" name="Rectangle 3"/>
          <p:cNvSpPr>
            <a:spLocks noGrp="1" noChangeArrowheads="1"/>
          </p:cNvSpPr>
          <p:nvPr>
            <p:ph type="body" idx="1"/>
          </p:nvPr>
        </p:nvSpPr>
        <p:spPr>
          <a:xfrm>
            <a:off x="1219200" y="3276600"/>
            <a:ext cx="184666" cy="276999"/>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lgn="r" rtl="1"/>
            <a:r>
              <a:rPr lang="ar-JO" dirty="0"/>
              <a:t>هذه هي النظرة الشائعة بشأن انطباق الناموس، وهي تقول إنَّ الناموس فيه ثلاثة أجزاء، والجزء الذي ينطبق علينا منها في وقتنا الحاضر هو فقط الجزء الأدبيُّ (الأخلاقيُّ).</a:t>
            </a:r>
          </a:p>
          <a:p>
            <a:pPr algn="r" rtl="1"/>
            <a:endParaRPr lang="ar-JO" dirty="0"/>
          </a:p>
          <a:p>
            <a:r>
              <a:rPr lang="en-US" dirty="0"/>
              <a:t>Here is a common view of the applicability of the Law saying that it has three parts with only </a:t>
            </a:r>
            <a:r>
              <a:rPr lang="en-US" dirty="0" err="1"/>
              <a:t>the"moral</a:t>
            </a:r>
            <a:r>
              <a:rPr lang="en-US" dirty="0"/>
              <a:t>" part still applying to us.</a:t>
            </a:r>
          </a:p>
          <a:p>
            <a:r>
              <a:rPr lang="en-US" dirty="0"/>
              <a:t>__________</a:t>
            </a:r>
          </a:p>
          <a:p>
            <a:r>
              <a:rPr lang="en-US" dirty="0"/>
              <a:t>Common-226</a:t>
            </a:r>
          </a:p>
          <a:p>
            <a:r>
              <a:rPr lang="en-US" dirty="0"/>
              <a:t>BS-28-Law of Moses-07</a:t>
            </a:r>
          </a:p>
          <a:p>
            <a:r>
              <a:rPr lang="en-US" dirty="0"/>
              <a:t>OS-02-Exodus-251</a:t>
            </a:r>
          </a:p>
          <a:p>
            <a:r>
              <a:rPr lang="en-US" dirty="0"/>
              <a:t>OS-05-Deut-110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NS-06-Rom5-8-slide79</a:t>
            </a:r>
          </a:p>
          <a:p>
            <a:r>
              <a:rPr lang="en-US" dirty="0"/>
              <a:t>SA-08-Mosaic Law-30</a:t>
            </a:r>
          </a:p>
          <a:p>
            <a:pPr eaLnBrk="1" hangingPunct="1"/>
            <a:endParaRPr lang="zh-CN" altLang="en-US" dirty="0">
              <a:latin typeface="Times New Roman"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7"/>
          <p:cNvSpPr>
            <a:spLocks noGrp="1" noChangeArrowheads="1"/>
          </p:cNvSpPr>
          <p:nvPr>
            <p:ph type="sldNum" sz="quarter" idx="5"/>
          </p:nvPr>
        </p:nvSpPr>
        <p:spPr>
          <a:xfrm>
            <a:off x="8882390" y="6581001"/>
            <a:ext cx="261610" cy="276999"/>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B09DF8-151B-484C-91A2-E01230B66954}"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93570" name="Rectangle 2"/>
          <p:cNvSpPr>
            <a:spLocks noGrp="1" noRot="1" noChangeAspect="1" noChangeArrowheads="1" noTextEdit="1"/>
          </p:cNvSpPr>
          <p:nvPr>
            <p:ph type="sldImg"/>
          </p:nvPr>
        </p:nvSpPr>
        <p:spPr>
          <a:ln/>
        </p:spPr>
      </p:sp>
      <p:sp>
        <p:nvSpPr>
          <p:cNvPr id="493571" name="Rectangle 3"/>
          <p:cNvSpPr>
            <a:spLocks noGrp="1" noChangeArrowheads="1"/>
          </p:cNvSpPr>
          <p:nvPr>
            <p:ph type="body" idx="1"/>
          </p:nvPr>
        </p:nvSpPr>
        <p:spPr>
          <a:xfrm>
            <a:off x="1219200" y="3276600"/>
            <a:ext cx="184666" cy="276999"/>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_________</a:t>
            </a:r>
          </a:p>
          <a:p>
            <a:pPr eaLnBrk="1" hangingPunct="1"/>
            <a:r>
              <a:rPr lang="en-US" dirty="0">
                <a:latin typeface="Times New Roman" charset="0"/>
                <a:ea typeface="ＭＳ Ｐゴシック" charset="-128"/>
                <a:cs typeface="ＭＳ Ｐゴシック" charset="-128"/>
              </a:rPr>
              <a:t>Common-230</a:t>
            </a:r>
          </a:p>
          <a:p>
            <a:pPr eaLnBrk="1" hangingPunct="1"/>
            <a:r>
              <a:rPr lang="en-US" dirty="0">
                <a:latin typeface="Times New Roman" charset="0"/>
                <a:ea typeface="ＭＳ Ｐゴシック" charset="-128"/>
                <a:cs typeface="ＭＳ Ｐゴシック" charset="-128"/>
              </a:rPr>
              <a:t>HS-02-Nature of Church-79</a:t>
            </a:r>
          </a:p>
          <a:p>
            <a:pPr eaLnBrk="1" hangingPunct="1"/>
            <a:r>
              <a:rPr lang="en-US" dirty="0">
                <a:latin typeface="Times New Roman" charset="0"/>
                <a:ea typeface="ＭＳ Ｐゴシック" charset="-128"/>
                <a:cs typeface="ＭＳ Ｐゴシック" charset="-128"/>
              </a:rPr>
              <a:t>NS-06-Rom5-8-slide 88</a:t>
            </a:r>
          </a:p>
          <a:p>
            <a:pPr eaLnBrk="1" hangingPunct="1"/>
            <a:endParaRPr lang="zh-CN" altLang="en-US" dirty="0">
              <a:latin typeface="Times New Roman"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7"/>
          <p:cNvSpPr>
            <a:spLocks noGrp="1" noChangeArrowheads="1"/>
          </p:cNvSpPr>
          <p:nvPr>
            <p:ph type="sldNum" sz="quarter" idx="5"/>
          </p:nvPr>
        </p:nvSpPr>
        <p:spPr>
          <a:xfrm>
            <a:off x="8882390" y="6581001"/>
            <a:ext cx="261610" cy="276999"/>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5661A7-F02D-824C-B41D-695D37AD302C}"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95618" name="Rectangle 2"/>
          <p:cNvSpPr>
            <a:spLocks noGrp="1" noRot="1" noChangeAspect="1" noChangeArrowheads="1" noTextEdit="1"/>
          </p:cNvSpPr>
          <p:nvPr>
            <p:ph type="sldImg"/>
          </p:nvPr>
        </p:nvSpPr>
        <p:spPr>
          <a:ln/>
        </p:spPr>
      </p:sp>
      <p:sp>
        <p:nvSpPr>
          <p:cNvPr id="495619" name="Rectangle 3"/>
          <p:cNvSpPr>
            <a:spLocks noGrp="1" noChangeArrowheads="1"/>
          </p:cNvSpPr>
          <p:nvPr>
            <p:ph type="body" idx="1"/>
          </p:nvPr>
        </p:nvSpPr>
        <p:spPr>
          <a:xfrm>
            <a:off x="1219200" y="3276600"/>
            <a:ext cx="184666" cy="276999"/>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_________</a:t>
            </a:r>
          </a:p>
          <a:p>
            <a:pPr eaLnBrk="1" hangingPunct="1"/>
            <a:r>
              <a:rPr lang="en-US" dirty="0">
                <a:latin typeface="Times New Roman" charset="0"/>
                <a:ea typeface="ＭＳ Ｐゴシック" charset="-128"/>
                <a:cs typeface="ＭＳ Ｐゴシック" charset="-128"/>
              </a:rPr>
              <a:t>Common-231</a:t>
            </a:r>
          </a:p>
          <a:p>
            <a:pPr eaLnBrk="1" hangingPunct="1"/>
            <a:r>
              <a:rPr lang="en-US" dirty="0">
                <a:latin typeface="Times New Roman" charset="0"/>
                <a:ea typeface="ＭＳ Ｐゴシック" charset="-128"/>
                <a:cs typeface="ＭＳ Ｐゴシック" charset="-128"/>
              </a:rPr>
              <a:t>HS-02-Nature of Church-80</a:t>
            </a:r>
          </a:p>
          <a:p>
            <a:pPr eaLnBrk="1" hangingPunct="1"/>
            <a:r>
              <a:rPr lang="en-US" dirty="0">
                <a:latin typeface="Times New Roman" charset="0"/>
                <a:ea typeface="ＭＳ Ｐゴシック" charset="-128"/>
                <a:cs typeface="ＭＳ Ｐゴシック" charset="-128"/>
              </a:rPr>
              <a:t>NS-06-Rom5-8-slide 89</a:t>
            </a:r>
          </a:p>
          <a:p>
            <a:pPr eaLnBrk="1" hangingPunct="1"/>
            <a:endParaRPr lang="en-US" dirty="0">
              <a:latin typeface="Times New Roman" charset="0"/>
              <a:ea typeface="ＭＳ Ｐゴシック" charset="-128"/>
              <a:cs typeface="ＭＳ Ｐゴシック" charset="-128"/>
            </a:endParaRPr>
          </a:p>
          <a:p>
            <a:pPr eaLnBrk="1" hangingPunct="1"/>
            <a:endParaRPr lang="zh-CN" altLang="en-US" dirty="0">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a:extLst>
              <a:ext uri="{FF2B5EF4-FFF2-40B4-BE49-F238E27FC236}">
                <a16:creationId xmlns:a16="http://schemas.microsoft.com/office/drawing/2014/main" id="{88FE9123-8625-BB4A-B097-45DDFDCC885C}"/>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B73A17AB-9646-114F-95AF-828F882991F7}" type="slidenum">
              <a:rPr lang="en-US" altLang="en-US" sz="1200">
                <a:solidFill>
                  <a:srgbClr val="000000"/>
                </a:solidFill>
              </a:rPr>
              <a:pPr algn="r"/>
              <a:t>10</a:t>
            </a:fld>
            <a:endParaRPr lang="en-US" altLang="en-US" sz="1200">
              <a:solidFill>
                <a:srgbClr val="000000"/>
              </a:solidFill>
            </a:endParaRPr>
          </a:p>
        </p:txBody>
      </p:sp>
      <p:sp>
        <p:nvSpPr>
          <p:cNvPr id="136194" name="Rectangle 2">
            <a:extLst>
              <a:ext uri="{FF2B5EF4-FFF2-40B4-BE49-F238E27FC236}">
                <a16:creationId xmlns:a16="http://schemas.microsoft.com/office/drawing/2014/main" id="{F1EFB776-DD13-9145-A4D7-170E600C6AE6}"/>
              </a:ext>
            </a:extLst>
          </p:cNvPr>
          <p:cNvSpPr>
            <a:spLocks noGrp="1" noRot="1" noChangeAspect="1" noChangeArrowheads="1" noTextEdit="1"/>
          </p:cNvSpPr>
          <p:nvPr>
            <p:ph type="sldImg"/>
          </p:nvPr>
        </p:nvSpPr>
        <p:spPr>
          <a:xfrm>
            <a:off x="1143000" y="685800"/>
            <a:ext cx="4573588" cy="3429000"/>
          </a:xfrm>
          <a:ln/>
        </p:spPr>
      </p:sp>
      <p:sp>
        <p:nvSpPr>
          <p:cNvPr id="136195" name="Rectangle 3">
            <a:extLst>
              <a:ext uri="{FF2B5EF4-FFF2-40B4-BE49-F238E27FC236}">
                <a16:creationId xmlns:a16="http://schemas.microsoft.com/office/drawing/2014/main" id="{C12069E4-C09A-8D43-B80B-C0EA802935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Break into 5 groups, each studying one of the metaphors.  Fill in your own row to answer the meaning of the metaphor in the three blank columns, including the purpose for the church that this metaphor describes: worship, edification and/or multiplication.</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5" name="Rectangle 7"/>
          <p:cNvSpPr>
            <a:spLocks noGrp="1" noChangeArrowheads="1"/>
          </p:cNvSpPr>
          <p:nvPr>
            <p:ph type="sldNum" sz="quarter" idx="5"/>
          </p:nvPr>
        </p:nvSpPr>
        <p:spPr>
          <a:xfrm>
            <a:off x="8882390" y="6581001"/>
            <a:ext cx="261610" cy="276999"/>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A9BCFC-9104-DB41-9B26-75188B3DAEE1}"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97666" name="Rectangle 2"/>
          <p:cNvSpPr>
            <a:spLocks noGrp="1" noRot="1" noChangeAspect="1" noChangeArrowheads="1" noTextEdit="1"/>
          </p:cNvSpPr>
          <p:nvPr>
            <p:ph type="sldImg"/>
          </p:nvPr>
        </p:nvSpPr>
        <p:spPr>
          <a:ln/>
        </p:spPr>
      </p:sp>
      <p:sp>
        <p:nvSpPr>
          <p:cNvPr id="497667" name="Rectangle 3"/>
          <p:cNvSpPr>
            <a:spLocks noGrp="1" noChangeArrowheads="1"/>
          </p:cNvSpPr>
          <p:nvPr>
            <p:ph type="body" idx="1"/>
          </p:nvPr>
        </p:nvSpPr>
        <p:spPr>
          <a:xfrm>
            <a:off x="1219200" y="3276600"/>
            <a:ext cx="184666" cy="276999"/>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_________</a:t>
            </a:r>
          </a:p>
          <a:p>
            <a:pPr eaLnBrk="1" hangingPunct="1"/>
            <a:r>
              <a:rPr lang="en-US" dirty="0">
                <a:latin typeface="Times New Roman" charset="0"/>
                <a:ea typeface="ＭＳ Ｐゴシック" charset="-128"/>
                <a:cs typeface="ＭＳ Ｐゴシック" charset="-128"/>
              </a:rPr>
              <a:t>Common-232</a:t>
            </a:r>
          </a:p>
          <a:p>
            <a:pPr eaLnBrk="1" hangingPunct="1"/>
            <a:r>
              <a:rPr lang="en-US" dirty="0">
                <a:latin typeface="Times New Roman" charset="0"/>
                <a:ea typeface="ＭＳ Ｐゴシック" charset="-128"/>
                <a:cs typeface="ＭＳ Ｐゴシック" charset="-128"/>
              </a:rPr>
              <a:t>HS-02-Nature of Church-81</a:t>
            </a:r>
          </a:p>
          <a:p>
            <a:pPr eaLnBrk="1" hangingPunct="1"/>
            <a:r>
              <a:rPr lang="en-US" dirty="0">
                <a:latin typeface="Times New Roman" charset="0"/>
                <a:ea typeface="ＭＳ Ｐゴシック" charset="-128"/>
                <a:cs typeface="ＭＳ Ｐゴシック" charset="-128"/>
              </a:rPr>
              <a:t>NS-06-Rom5-8-slide 90</a:t>
            </a:r>
          </a:p>
          <a:p>
            <a:pPr eaLnBrk="1" hangingPunct="1"/>
            <a:endParaRPr lang="en-US" dirty="0">
              <a:latin typeface="Times New Roman" charset="0"/>
              <a:ea typeface="ＭＳ Ｐゴシック" charset="-128"/>
              <a:cs typeface="ＭＳ Ｐゴシック" charset="-128"/>
            </a:endParaRPr>
          </a:p>
          <a:p>
            <a:pPr eaLnBrk="1" hangingPunct="1"/>
            <a:endParaRPr lang="zh-CN" altLang="en-US" dirty="0">
              <a:latin typeface="Times New Roman"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dirty="0"/>
              <a:t>فلندخلْ إلى تفصيلٍ أكثر بشأن الكيفيَّة التي يُطبِّق بها المسيحيُّون العهدَ القديم في يومنا هذا؟</a:t>
            </a:r>
          </a:p>
          <a:p>
            <a:pPr algn="r" rtl="1"/>
            <a:endParaRPr lang="ar-JO" dirty="0"/>
          </a:p>
          <a:p>
            <a:r>
              <a:rPr lang="en-US" dirty="0"/>
              <a:t>Let's get specific in terms of how Christians sometimes enforce the OT today?</a:t>
            </a:r>
          </a:p>
          <a:p>
            <a:r>
              <a:rPr lang="en-US" dirty="0"/>
              <a:t>_____</a:t>
            </a:r>
          </a:p>
          <a:p>
            <a:r>
              <a:rPr lang="en-US" dirty="0"/>
              <a:t>Common-228</a:t>
            </a:r>
          </a:p>
          <a:p>
            <a:r>
              <a:rPr lang="en-US" dirty="0"/>
              <a:t>BE-45-Romans-48</a:t>
            </a:r>
          </a:p>
          <a:p>
            <a:r>
              <a:rPr lang="en-US" dirty="0"/>
              <a:t>BS-28-Law of Moses-18-p110</a:t>
            </a:r>
          </a:p>
          <a:p>
            <a:r>
              <a:rPr lang="en-US" dirty="0"/>
              <a:t>OS-02-Exodus-240-p113</a:t>
            </a:r>
          </a:p>
          <a:p>
            <a:r>
              <a:rPr lang="en-US" dirty="0"/>
              <a:t>OS-05-Deut-127-p113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NS-06-Rom5-8-slide89-p155p</a:t>
            </a:r>
          </a:p>
          <a:p>
            <a:r>
              <a:rPr lang="en-US" dirty="0"/>
              <a:t>SA-08-Mosaic Law-20-p36</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8088998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70" name="Slide Image Placeholder 1"/>
          <p:cNvSpPr>
            <a:spLocks noGrp="1" noRot="1" noChangeAspect="1"/>
          </p:cNvSpPr>
          <p:nvPr>
            <p:ph type="sldImg"/>
          </p:nvPr>
        </p:nvSpPr>
        <p:spPr>
          <a:ln/>
        </p:spPr>
      </p:sp>
      <p:sp>
        <p:nvSpPr>
          <p:cNvPr id="826371" name="Notes Placeholder 2"/>
          <p:cNvSpPr>
            <a:spLocks noGrp="1"/>
          </p:cNvSpPr>
          <p:nvPr>
            <p:ph type="body" idx="1"/>
          </p:nvPr>
        </p:nvSpPr>
        <p:spPr>
          <a:noFill/>
          <a:ln/>
        </p:spPr>
        <p:txBody>
          <a:bodyPr/>
          <a:lstStyle/>
          <a:p>
            <a:pPr algn="r" rtl="1"/>
            <a:r>
              <a:rPr lang="ar-JO" dirty="0">
                <a:latin typeface="Times New Roman" charset="0"/>
                <a:ea typeface="ＭＳ Ｐゴシック" charset="-128"/>
                <a:cs typeface="ＭＳ Ｐゴシック" charset="-128"/>
              </a:rPr>
              <a:t>في الرحلة التي قمتُ بقيادتها إلى إسرائيل في عام 2007م، كان المصعدُ في الفندق الذي أقمنا فيه موضوعًا على "إعدادات يوم السبت"، وكان هذا يعني أنَّه كان مسموحًا أن يتوقَّف المصعد مرَّةً واحدةً فقط في كلِّ أربعة طوابق.</a:t>
            </a:r>
          </a:p>
          <a:p>
            <a:pPr algn="r" rtl="1"/>
            <a:endParaRPr lang="ar-JO" dirty="0">
              <a:latin typeface="Times New Roman" charset="0"/>
              <a:ea typeface="ＭＳ Ｐゴシック" charset="-128"/>
              <a:cs typeface="ＭＳ Ｐゴシック" charset="-128"/>
            </a:endParaRPr>
          </a:p>
          <a:p>
            <a:r>
              <a:rPr lang="en-US" dirty="0">
                <a:latin typeface="Times New Roman" charset="0"/>
                <a:ea typeface="ＭＳ Ｐゴシック" charset="-128"/>
                <a:cs typeface="ＭＳ Ｐゴシック" charset="-128"/>
              </a:rPr>
              <a:t>On the 2007 trip that I led to Israel, the lift was turned on to the Sabbath setting, meaning that it stopped only every fourth floor.</a:t>
            </a:r>
          </a:p>
          <a:p>
            <a:r>
              <a:rPr lang="en-US" dirty="0">
                <a:latin typeface="Times New Roman" charset="0"/>
                <a:ea typeface="ＭＳ Ｐゴシック" charset="-128"/>
                <a:cs typeface="ＭＳ Ｐゴシック" charset="-128"/>
              </a:rPr>
              <a:t>______</a:t>
            </a:r>
          </a:p>
          <a:p>
            <a:r>
              <a:rPr lang="en-US" dirty="0"/>
              <a:t>Common-229</a:t>
            </a:r>
          </a:p>
          <a:p>
            <a:r>
              <a:rPr lang="en-US" dirty="0"/>
              <a:t>BS-28-Law of Moses-18-p110</a:t>
            </a:r>
          </a:p>
          <a:p>
            <a:r>
              <a:rPr lang="en-US" dirty="0"/>
              <a:t>OS-02-Exodus-240-p113</a:t>
            </a:r>
          </a:p>
          <a:p>
            <a:r>
              <a:rPr lang="en-US" dirty="0"/>
              <a:t>OS-05-Deut-127-p113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NS-06-Rom5-8-slide89-p155p</a:t>
            </a:r>
          </a:p>
          <a:p>
            <a:r>
              <a:rPr lang="en-US" dirty="0"/>
              <a:t>SA-08-Mosaic Law-20-p36</a:t>
            </a:r>
          </a:p>
          <a:p>
            <a:endParaRPr lang="en-US" dirty="0"/>
          </a:p>
        </p:txBody>
      </p:sp>
      <p:sp>
        <p:nvSpPr>
          <p:cNvPr id="826372"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7C5E7B0-4C49-5949-9680-8435DDF065A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5287514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11" charset="0"/>
                <a:ea typeface="ＭＳ Ｐゴシック" pitchFamily="-111" charset="-128"/>
                <a:cs typeface="ＭＳ Ｐゴシック" pitchFamily="-111" charset="-128"/>
              </a:rPr>
              <a:t>We will take the “fast track” through Paul’s letter to the Romans today and see </a:t>
            </a:r>
            <a:r>
              <a:rPr lang="en-US" sz="1200" i="1" kern="1200" dirty="0">
                <a:solidFill>
                  <a:schemeClr val="tx1"/>
                </a:solidFill>
                <a:effectLst/>
                <a:latin typeface="Times New Roman" pitchFamily="-111" charset="0"/>
                <a:ea typeface="ＭＳ Ｐゴシック" pitchFamily="-111" charset="-128"/>
                <a:cs typeface="ＭＳ Ｐゴシック" pitchFamily="-111" charset="-128"/>
              </a:rPr>
              <a:t>seven reasons</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 must we accept one another!</a:t>
            </a:r>
            <a:r>
              <a:rPr lang="en-SG" dirty="0">
                <a:effectLst/>
              </a:rPr>
              <a:t> I don’t normally have a seven-part sermon, so that’s too much, just think of chapters 1–11 as Paul’s theology and Romans 12–16 as the application.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3797485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1E426B-BF85-094B-AC72-1E666C4E53B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91907" name="Rectangle 2"/>
          <p:cNvSpPr>
            <a:spLocks noGrp="1" noRot="1" noChangeAspect="1" noChangeArrowheads="1"/>
          </p:cNvSpPr>
          <p:nvPr>
            <p:ph type="sldImg"/>
          </p:nvPr>
        </p:nvSpPr>
        <p:spPr>
          <a:solidFill>
            <a:srgbClr val="FFFFFF"/>
          </a:solidFill>
          <a:ln/>
        </p:spPr>
      </p:sp>
      <p:sp>
        <p:nvSpPr>
          <p:cNvPr id="8919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About 27% of the Bible related to the future when it was written, and half of these prophecies have already been fulfilled. But should we expect more fulfillments to come for the descendants of Jacob?</a:t>
            </a:r>
          </a:p>
          <a:p>
            <a:pPr eaLnBrk="1" hangingPunct="1"/>
            <a:r>
              <a:rPr lang="en-US" dirty="0">
                <a:latin typeface="Times New Roman" charset="0"/>
                <a:ea typeface="ＭＳ Ｐゴシック" charset="-128"/>
                <a:cs typeface="ＭＳ Ｐゴシック" charset="-128"/>
              </a:rPr>
              <a:t>_________</a:t>
            </a:r>
          </a:p>
          <a:p>
            <a:pPr eaLnBrk="1" hangingPunct="1"/>
            <a:r>
              <a:rPr lang="en-US" dirty="0">
                <a:latin typeface="Times New Roman" charset="0"/>
                <a:ea typeface="ＭＳ Ｐゴシック" charset="-128"/>
                <a:cs typeface="ＭＳ Ｐゴシック" charset="-128"/>
              </a:rPr>
              <a:t>Common-347</a:t>
            </a:r>
          </a:p>
          <a:p>
            <a:pPr eaLnBrk="1" hangingPunct="1"/>
            <a:r>
              <a:rPr lang="en-US" dirty="0">
                <a:latin typeface="Times New Roman" charset="0"/>
                <a:ea typeface="ＭＳ Ｐゴシック" charset="-128"/>
                <a:cs typeface="ＭＳ Ｐゴシック" charset="-128"/>
              </a:rPr>
              <a:t>BE-45-Rom-slide 70</a:t>
            </a:r>
          </a:p>
          <a:p>
            <a:pPr eaLnBrk="1" hangingPunct="1"/>
            <a:r>
              <a:rPr lang="en-US" dirty="0">
                <a:latin typeface="Times New Roman" charset="0"/>
                <a:ea typeface="ＭＳ Ｐゴシック" charset="-128"/>
                <a:cs typeface="ＭＳ Ｐゴシック" charset="-128"/>
              </a:rPr>
              <a:t>OS-31-Obadiah-145</a:t>
            </a:r>
          </a:p>
          <a:p>
            <a:pPr eaLnBrk="1" hangingPunct="1"/>
            <a:r>
              <a:rPr lang="en-US" dirty="0">
                <a:latin typeface="Times New Roman" charset="0"/>
                <a:ea typeface="ＭＳ Ｐゴシック" charset="-128"/>
                <a:cs typeface="ＭＳ Ｐゴシック" charset="-128"/>
              </a:rPr>
              <a:t>NS-06-Rom9-16-slide 26</a:t>
            </a:r>
          </a:p>
        </p:txBody>
      </p:sp>
    </p:spTree>
    <p:extLst>
      <p:ext uri="{BB962C8B-B14F-4D97-AF65-F5344CB8AC3E}">
        <p14:creationId xmlns:p14="http://schemas.microsoft.com/office/powerpoint/2010/main" val="33742496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21BBF1-2568-8A48-9A61-BF13F8B1CC2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98051" name="Rectangle 2"/>
          <p:cNvSpPr>
            <a:spLocks noGrp="1" noRot="1" noChangeAspect="1" noChangeArrowheads="1"/>
          </p:cNvSpPr>
          <p:nvPr>
            <p:ph type="sldImg"/>
          </p:nvPr>
        </p:nvSpPr>
        <p:spPr>
          <a:solidFill>
            <a:srgbClr val="FFFFFF"/>
          </a:solidFill>
          <a:ln/>
        </p:spPr>
      </p:sp>
      <p:sp>
        <p:nvSpPr>
          <p:cNvPr id="898052"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1500952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zh-CN" dirty="0">
                <a:latin typeface="Times New Roman" charset="0"/>
              </a:rPr>
              <a:t>Paul illustrates salvation for both Jews and Gentiles with the metaphors of two trees. Note that the original, cultivated olive tree does NOT represent Israel. It is also NOT cut down and replaced with the Gentiles. In other words, the Church does not replace Israel in Paul's theology. </a:t>
            </a:r>
          </a:p>
          <a:p>
            <a:pPr eaLnBrk="1" hangingPunct="1"/>
            <a:endParaRPr lang="en-US" altLang="zh-CN" dirty="0">
              <a:latin typeface="Times New Roman" charset="0"/>
            </a:endParaRPr>
          </a:p>
          <a:p>
            <a:pPr eaLnBrk="1" hangingPunct="1"/>
            <a:r>
              <a:rPr lang="en-US" altLang="zh-CN" dirty="0">
                <a:latin typeface="Times New Roman" charset="0"/>
              </a:rPr>
              <a:t>Rather, the first tree represents the Abrahamic Covenant, through which Jews and Gentiles are saved. Those NOT saved are branches of that tree, whether Jew or Gentile.</a:t>
            </a:r>
          </a:p>
          <a:p>
            <a:pPr eaLnBrk="1" hangingPunct="1"/>
            <a:r>
              <a:rPr lang="en-US" altLang="zh-CN" dirty="0">
                <a:latin typeface="Times New Roman" charset="0"/>
              </a:rPr>
              <a:t>__________________</a:t>
            </a:r>
          </a:p>
          <a:p>
            <a:pPr eaLnBrk="1" hangingPunct="1"/>
            <a:r>
              <a:rPr lang="en-US" altLang="zh-CN" dirty="0">
                <a:latin typeface="Times New Roman" charset="0"/>
              </a:rPr>
              <a:t>CH-02-Nature-89</a:t>
            </a:r>
          </a:p>
          <a:p>
            <a:pPr eaLnBrk="1" hangingPunct="1"/>
            <a:r>
              <a:rPr lang="en-US" altLang="zh-CN" dirty="0">
                <a:latin typeface="Times New Roman" charset="0"/>
              </a:rPr>
              <a:t>ES-07-Dispenstionalism&amp; Premillennialism-85</a:t>
            </a:r>
          </a:p>
          <a:p>
            <a:pPr eaLnBrk="1" hangingPunct="1"/>
            <a:r>
              <a:rPr lang="en-US" altLang="zh-CN" dirty="0">
                <a:latin typeface="Times New Roman" charset="0"/>
              </a:rPr>
              <a:t>OS-02-Exodus-445</a:t>
            </a:r>
          </a:p>
          <a:p>
            <a:pPr eaLnBrk="1" hangingPunct="1"/>
            <a:r>
              <a:rPr lang="en-US" altLang="zh-CN" dirty="0">
                <a:latin typeface="Times New Roman" charset="0"/>
              </a:rPr>
              <a:t>NS-06-Rom9-16-slide 52</a:t>
            </a:r>
            <a:endParaRPr lang="zh-CN" altLang="en-US" dirty="0">
              <a:latin typeface="Times New Roman" charset="0"/>
            </a:endParaRPr>
          </a:p>
        </p:txBody>
      </p:sp>
      <p:sp>
        <p:nvSpPr>
          <p:cNvPr id="4" name="Slide Number Placeholder 3"/>
          <p:cNvSpPr>
            <a:spLocks noGrp="1"/>
          </p:cNvSpPr>
          <p:nvPr>
            <p:ph type="sldNum" sz="quarter" idx="5"/>
          </p:nvPr>
        </p:nvSpPr>
        <p:spPr/>
        <p:txBody>
          <a:bodyPr/>
          <a:lstStyle/>
          <a:p>
            <a:fld id="{89F48EB6-2096-8A44-9103-EB0818103490}" type="slidenum">
              <a:rPr lang="en-US" altLang="en-US" smtClean="0"/>
              <a:pPr/>
              <a:t>88</a:t>
            </a:fld>
            <a:endParaRPr lang="en-US" altLang="en-US"/>
          </a:p>
        </p:txBody>
      </p:sp>
    </p:spTree>
    <p:extLst>
      <p:ext uri="{BB962C8B-B14F-4D97-AF65-F5344CB8AC3E}">
        <p14:creationId xmlns:p14="http://schemas.microsoft.com/office/powerpoint/2010/main" val="40701993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358F01D-4FDA-EA46-8112-9ACC7F58765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93955" name="Rectangle 2"/>
          <p:cNvSpPr>
            <a:spLocks noGrp="1" noRot="1" noChangeAspect="1" noChangeArrowheads="1"/>
          </p:cNvSpPr>
          <p:nvPr>
            <p:ph type="sldImg"/>
          </p:nvPr>
        </p:nvSpPr>
        <p:spPr>
          <a:solidFill>
            <a:srgbClr val="FFFFFF"/>
          </a:solidFill>
          <a:ln/>
        </p:spPr>
      </p:sp>
      <p:sp>
        <p:nvSpPr>
          <p:cNvPr id="89395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Premillennialism tends to overemphasize differences between Israel and the Church.</a:t>
            </a:r>
          </a:p>
          <a:p>
            <a:pPr eaLnBrk="1" hangingPunct="1"/>
            <a:r>
              <a:rPr lang="en-US" dirty="0">
                <a:latin typeface="Times New Roman" charset="0"/>
                <a:ea typeface="ＭＳ Ｐゴシック" charset="-128"/>
                <a:cs typeface="ＭＳ Ｐゴシック" charset="-128"/>
              </a:rPr>
              <a:t>Amillennialism tends to underemphasize their difference.</a:t>
            </a:r>
          </a:p>
          <a:p>
            <a:pPr eaLnBrk="1" hangingPunct="1"/>
            <a:r>
              <a:rPr lang="en-US" dirty="0">
                <a:latin typeface="Times New Roman" charset="0"/>
                <a:ea typeface="ＭＳ Ｐゴシック" charset="-128"/>
                <a:cs typeface="ＭＳ Ｐゴシック" charset="-128"/>
              </a:rPr>
              <a:t>We should acknowledge both discontinuity (differences) and continuity (similarities) between the two entities. </a:t>
            </a:r>
          </a:p>
          <a:p>
            <a:pPr eaLnBrk="1" hangingPunct="1"/>
            <a:r>
              <a:rPr lang="en-US" dirty="0">
                <a:latin typeface="Times New Roman" charset="0"/>
                <a:ea typeface="ＭＳ Ｐゴシック" charset="-128"/>
                <a:cs typeface="ＭＳ Ｐゴシック" charset="-128"/>
              </a:rPr>
              <a:t>_________</a:t>
            </a:r>
          </a:p>
          <a:p>
            <a:pPr eaLnBrk="1" hangingPunct="1"/>
            <a:r>
              <a:rPr lang="en-US" dirty="0">
                <a:latin typeface="Times New Roman" charset="0"/>
                <a:ea typeface="ＭＳ Ｐゴシック" charset="-128"/>
                <a:cs typeface="ＭＳ Ｐゴシック" charset="-128"/>
              </a:rPr>
              <a:t>Common-347</a:t>
            </a:r>
          </a:p>
          <a:p>
            <a:pPr eaLnBrk="1" hangingPunct="1"/>
            <a:r>
              <a:rPr lang="en-US" dirty="0">
                <a:latin typeface="Times New Roman" charset="0"/>
                <a:ea typeface="ＭＳ Ｐゴシック" charset="-128"/>
                <a:cs typeface="ＭＳ Ｐゴシック" charset="-128"/>
              </a:rPr>
              <a:t>BE-45-Rom-slide 70</a:t>
            </a:r>
          </a:p>
          <a:p>
            <a:pPr eaLnBrk="1" hangingPunct="1"/>
            <a:r>
              <a:rPr lang="en-US" dirty="0">
                <a:latin typeface="Times New Roman" charset="0"/>
                <a:ea typeface="ＭＳ Ｐゴシック" charset="-128"/>
                <a:cs typeface="ＭＳ Ｐゴシック" charset="-128"/>
              </a:rPr>
              <a:t>OS-02-Exodus-444</a:t>
            </a:r>
          </a:p>
          <a:p>
            <a:pPr eaLnBrk="1" hangingPunct="1"/>
            <a:r>
              <a:rPr lang="en-US" dirty="0">
                <a:latin typeface="Times New Roman" charset="0"/>
                <a:ea typeface="ＭＳ Ｐゴシック" charset="-128"/>
                <a:cs typeface="ＭＳ Ｐゴシック" charset="-128"/>
              </a:rPr>
              <a:t>OS-31-Obadiah-145</a:t>
            </a:r>
          </a:p>
          <a:p>
            <a:pPr eaLnBrk="1" hangingPunct="1"/>
            <a:r>
              <a:rPr lang="en-US" dirty="0">
                <a:latin typeface="Times New Roman" charset="0"/>
                <a:ea typeface="ＭＳ Ｐゴシック" charset="-128"/>
                <a:cs typeface="ＭＳ Ｐゴシック" charset="-128"/>
              </a:rPr>
              <a:t>NS-06-Rom9-16-slide 26</a:t>
            </a:r>
          </a:p>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279A930-78DE-9F4C-917D-22C6C61A2D8C}"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53986" name="Rectangle 2"/>
          <p:cNvSpPr>
            <a:spLocks noGrp="1" noRot="1" noChangeAspect="1" noChangeArrowheads="1" noTextEdit="1"/>
          </p:cNvSpPr>
          <p:nvPr>
            <p:ph type="sldImg"/>
          </p:nvPr>
        </p:nvSpPr>
        <p:spPr>
          <a:ln/>
        </p:spPr>
      </p:sp>
      <p:sp>
        <p:nvSpPr>
          <p:cNvPr id="5539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rPr>
              <a:t>CH-02-Nature-89</a:t>
            </a:r>
          </a:p>
          <a:p>
            <a:pPr eaLnBrk="1" hangingPunct="1"/>
            <a:r>
              <a:rPr lang="en-US" altLang="zh-CN" dirty="0">
                <a:latin typeface="Times New Roman" charset="0"/>
              </a:rPr>
              <a:t>OS-02-Exodus-434</a:t>
            </a:r>
          </a:p>
          <a:p>
            <a:pPr eaLnBrk="1" hangingPunct="1"/>
            <a:r>
              <a:rPr lang="en-US" altLang="zh-CN" dirty="0">
                <a:latin typeface="Times New Roman" charset="0"/>
              </a:rPr>
              <a:t>NS-06-Rom9-16-slide 28</a:t>
            </a:r>
            <a:endParaRPr lang="zh-CN" altLang="en-US" dirty="0">
              <a:latin typeface="Times New Roman" charset="0"/>
            </a:endParaRPr>
          </a:p>
          <a:p>
            <a:pPr eaLnBrk="1" hangingPunct="1"/>
            <a:endParaRPr lang="zh-CN" altLang="en-US" dirty="0">
              <a:latin typeface="Times New Roman"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D2D666-33BC-5F4A-963F-985126046F7F}"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56034" name="Rectangle 2"/>
          <p:cNvSpPr>
            <a:spLocks noGrp="1" noRot="1" noChangeAspect="1" noChangeArrowheads="1" noTextEdit="1"/>
          </p:cNvSpPr>
          <p:nvPr>
            <p:ph type="sldImg"/>
          </p:nvPr>
        </p:nvSpPr>
        <p:spPr>
          <a:ln/>
        </p:spPr>
      </p:sp>
      <p:sp>
        <p:nvSpPr>
          <p:cNvPr id="5560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a:extLst>
              <a:ext uri="{FF2B5EF4-FFF2-40B4-BE49-F238E27FC236}">
                <a16:creationId xmlns:a16="http://schemas.microsoft.com/office/drawing/2014/main" id="{15D8E132-054F-D54D-A824-0FE01E900F36}"/>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93377BE4-2B35-0245-913D-DE1400A764A1}" type="slidenum">
              <a:rPr lang="en-US" altLang="en-US" sz="1200">
                <a:solidFill>
                  <a:srgbClr val="000000"/>
                </a:solidFill>
              </a:rPr>
              <a:pPr algn="r"/>
              <a:t>11</a:t>
            </a:fld>
            <a:endParaRPr lang="en-US" altLang="en-US" sz="1200">
              <a:solidFill>
                <a:srgbClr val="000000"/>
              </a:solidFill>
            </a:endParaRPr>
          </a:p>
        </p:txBody>
      </p:sp>
      <p:sp>
        <p:nvSpPr>
          <p:cNvPr id="138242" name="Rectangle 2">
            <a:extLst>
              <a:ext uri="{FF2B5EF4-FFF2-40B4-BE49-F238E27FC236}">
                <a16:creationId xmlns:a16="http://schemas.microsoft.com/office/drawing/2014/main" id="{26F467E2-B9A6-B94F-8D6C-90E6A6E53B0F}"/>
              </a:ext>
            </a:extLst>
          </p:cNvPr>
          <p:cNvSpPr>
            <a:spLocks noGrp="1" noRot="1" noChangeAspect="1" noChangeArrowheads="1" noTextEdit="1"/>
          </p:cNvSpPr>
          <p:nvPr>
            <p:ph type="sldImg"/>
          </p:nvPr>
        </p:nvSpPr>
        <p:spPr>
          <a:xfrm>
            <a:off x="1143000" y="685800"/>
            <a:ext cx="4573588" cy="3429000"/>
          </a:xfrm>
          <a:ln/>
        </p:spPr>
      </p:sp>
      <p:sp>
        <p:nvSpPr>
          <p:cNvPr id="138243" name="Rectangle 3">
            <a:extLst>
              <a:ext uri="{FF2B5EF4-FFF2-40B4-BE49-F238E27FC236}">
                <a16:creationId xmlns:a16="http://schemas.microsoft.com/office/drawing/2014/main" id="{F0F7EF54-352C-6148-BCAC-0C7D6A61FD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6E92161-AA69-4441-9F55-BE367C1E67F3}"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58082" name="Rectangle 2"/>
          <p:cNvSpPr>
            <a:spLocks noGrp="1" noRot="1" noChangeAspect="1" noChangeArrowheads="1" noTextEdit="1"/>
          </p:cNvSpPr>
          <p:nvPr>
            <p:ph type="sldImg"/>
          </p:nvPr>
        </p:nvSpPr>
        <p:spPr>
          <a:ln/>
        </p:spPr>
      </p:sp>
      <p:sp>
        <p:nvSpPr>
          <p:cNvPr id="5580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DE8F966-92CF-2D4E-A8D8-3DE1AD7C7C86}"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0130" name="Rectangle 2"/>
          <p:cNvSpPr>
            <a:spLocks noGrp="1" noRot="1" noChangeAspect="1" noChangeArrowheads="1" noTextEdit="1"/>
          </p:cNvSpPr>
          <p:nvPr>
            <p:ph type="sldImg"/>
          </p:nvPr>
        </p:nvSpPr>
        <p:spPr>
          <a:ln/>
        </p:spPr>
      </p:sp>
      <p:sp>
        <p:nvSpPr>
          <p:cNvPr id="5601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dirty="0">
              <a:latin typeface="Times New Roman"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9E62FB-39C8-B547-9ADF-2B1A64909D82}"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2178" name="Rectangle 2"/>
          <p:cNvSpPr>
            <a:spLocks noGrp="1" noRot="1" noChangeAspect="1" noChangeArrowheads="1" noTextEdit="1"/>
          </p:cNvSpPr>
          <p:nvPr>
            <p:ph type="sldImg"/>
          </p:nvPr>
        </p:nvSpPr>
        <p:spPr>
          <a:ln/>
        </p:spPr>
      </p:sp>
      <p:sp>
        <p:nvSpPr>
          <p:cNvPr id="5621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016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r>
              <a:rPr lang="en-US" dirty="0">
                <a:latin typeface="Arial"/>
                <a:ea typeface="ＭＳ Ｐゴシック" charset="0"/>
                <a:cs typeface="Arial"/>
              </a:rPr>
              <a:t>These verses are the key verses on the New</a:t>
            </a:r>
            <a:r>
              <a:rPr lang="en-US" baseline="0" dirty="0">
                <a:latin typeface="Arial"/>
                <a:ea typeface="ＭＳ Ｐゴシック" charset="0"/>
                <a:cs typeface="Arial"/>
              </a:rPr>
              <a:t> Covenant in the whole Bible.</a:t>
            </a:r>
          </a:p>
          <a:p>
            <a:r>
              <a:rPr lang="en-US" baseline="0" dirty="0">
                <a:latin typeface="Arial"/>
                <a:ea typeface="ＭＳ Ｐゴシック" charset="0"/>
                <a:cs typeface="Arial"/>
              </a:rPr>
              <a:t>_______</a:t>
            </a:r>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Common-384</a:t>
            </a:r>
          </a:p>
          <a:p>
            <a:r>
              <a:rPr lang="en-US" baseline="0" dirty="0">
                <a:latin typeface="Arial"/>
                <a:ea typeface="ＭＳ Ｐゴシック" charset="0"/>
                <a:cs typeface="Arial"/>
              </a:rPr>
              <a:t>BE-24-Jeremiah-58</a:t>
            </a:r>
          </a:p>
          <a:p>
            <a:r>
              <a:rPr lang="en-US" baseline="0" dirty="0">
                <a:latin typeface="Arial"/>
                <a:ea typeface="ＭＳ Ｐゴシック" charset="0"/>
                <a:cs typeface="Arial"/>
              </a:rPr>
              <a:t>FU-05-Biblical Covenants-27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a:ea typeface="ＭＳ Ｐゴシック" charset="0"/>
                <a:cs typeface="Arial"/>
              </a:rPr>
              <a:t>OS-24-Jeremiah-162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a:ea typeface="ＭＳ Ｐゴシック" charset="0"/>
                <a:cs typeface="Arial"/>
              </a:rPr>
              <a:t>NS-08-2 Corinthians-79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a:ea typeface="ＭＳ Ｐゴシック" charset="0"/>
                <a:cs typeface="Arial"/>
              </a:rPr>
              <a:t>NS-19-Hebrews-333</a:t>
            </a:r>
            <a:endParaRPr lang="en-US" dirty="0">
              <a:latin typeface="Arial"/>
              <a:ea typeface="ＭＳ Ｐゴシック" charset="0"/>
              <a:cs typeface="Arial"/>
            </a:endParaRPr>
          </a:p>
          <a:p>
            <a:endParaRPr lang="en-US" dirty="0">
              <a:latin typeface="Arial"/>
              <a:ea typeface="ＭＳ Ｐゴシック" charset="0"/>
              <a:cs typeface="Arial"/>
            </a:endParaRPr>
          </a:p>
        </p:txBody>
      </p:sp>
      <p:sp>
        <p:nvSpPr>
          <p:cNvPr id="22016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9271DBF-9AE1-0F4B-B741-4DC707DDF1EC}"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62754197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a:extLst>
              <a:ext uri="{FF2B5EF4-FFF2-40B4-BE49-F238E27FC236}">
                <a16:creationId xmlns:a16="http://schemas.microsoft.com/office/drawing/2014/main" id="{110745EB-B439-6044-95CD-AB1F38D7BC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9B2167F-18C4-1E4B-99BA-3EEC024C166F}" type="slidenum">
              <a:rPr lang="en-US" altLang="en-US" sz="1200">
                <a:solidFill>
                  <a:srgbClr val="000000"/>
                </a:solidFill>
              </a:rPr>
              <a:pPr/>
              <a:t>96</a:t>
            </a:fld>
            <a:endParaRPr lang="en-US" altLang="en-US" sz="1200">
              <a:solidFill>
                <a:srgbClr val="000000"/>
              </a:solidFill>
            </a:endParaRPr>
          </a:p>
        </p:txBody>
      </p:sp>
      <p:sp>
        <p:nvSpPr>
          <p:cNvPr id="289794" name="Rectangle 2">
            <a:extLst>
              <a:ext uri="{FF2B5EF4-FFF2-40B4-BE49-F238E27FC236}">
                <a16:creationId xmlns:a16="http://schemas.microsoft.com/office/drawing/2014/main" id="{3540E791-A52F-674E-8E86-4810352980D8}"/>
              </a:ext>
            </a:extLst>
          </p:cNvPr>
          <p:cNvSpPr>
            <a:spLocks noGrp="1" noRot="1" noChangeAspect="1" noChangeArrowheads="1" noTextEdit="1"/>
          </p:cNvSpPr>
          <p:nvPr>
            <p:ph type="sldImg"/>
          </p:nvPr>
        </p:nvSpPr>
        <p:spPr>
          <a:ln/>
        </p:spPr>
      </p:sp>
      <p:sp>
        <p:nvSpPr>
          <p:cNvPr id="289795" name="Rectangle 3">
            <a:extLst>
              <a:ext uri="{FF2B5EF4-FFF2-40B4-BE49-F238E27FC236}">
                <a16:creationId xmlns:a16="http://schemas.microsoft.com/office/drawing/2014/main" id="{0E1A0AFF-98C3-B24B-B305-AA601F1DF8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6C1D3A4-0773-2D4D-ABBC-14E24974A5AD}"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2222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221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spcBef>
                <a:spcPct val="0"/>
              </a:spcBef>
            </a:pPr>
            <a:r>
              <a:rPr lang="en-US" sz="1100" b="0" dirty="0">
                <a:latin typeface="Arial" panose="020B0604020202020204" pitchFamily="34" charset="0"/>
                <a:ea typeface="ＭＳ Ｐゴシック" charset="0"/>
                <a:cs typeface="Arial" panose="020B0604020202020204" pitchFamily="34" charset="0"/>
              </a:rPr>
              <a:t>Three covenants amplify</a:t>
            </a:r>
            <a:r>
              <a:rPr lang="en-US" sz="1100" b="0" baseline="0" dirty="0">
                <a:latin typeface="Arial" panose="020B0604020202020204" pitchFamily="34" charset="0"/>
                <a:ea typeface="ＭＳ Ｐゴシック" charset="0"/>
                <a:cs typeface="Arial" panose="020B0604020202020204" pitchFamily="34" charset="0"/>
              </a:rPr>
              <a:t> </a:t>
            </a:r>
            <a:r>
              <a:rPr lang="en-US" sz="1100" b="0" dirty="0">
                <a:latin typeface="Arial" panose="020B0604020202020204" pitchFamily="34" charset="0"/>
                <a:ea typeface="ＭＳ Ｐゴシック" charset="0"/>
                <a:cs typeface="Arial" panose="020B0604020202020204" pitchFamily="34" charset="0"/>
              </a:rPr>
              <a:t>the Abrahamic covenant.</a:t>
            </a:r>
            <a:r>
              <a:rPr lang="en-US" sz="1100" b="0" baseline="0" dirty="0">
                <a:latin typeface="Arial" panose="020B0604020202020204" pitchFamily="34" charset="0"/>
                <a:ea typeface="ＭＳ Ｐゴシック" charset="0"/>
                <a:cs typeface="Arial" panose="020B0604020202020204" pitchFamily="34" charset="0"/>
              </a:rPr>
              <a:t> T</a:t>
            </a:r>
            <a:r>
              <a:rPr lang="en-US" sz="1100" b="0" dirty="0">
                <a:latin typeface="Arial" panose="020B0604020202020204" pitchFamily="34" charset="0"/>
                <a:ea typeface="ＭＳ Ｐゴシック" charset="0"/>
                <a:cs typeface="Arial" panose="020B0604020202020204" pitchFamily="34" charset="0"/>
              </a:rPr>
              <a:t>he new covenant was one of them. </a:t>
            </a:r>
          </a:p>
          <a:p>
            <a:pPr>
              <a:lnSpc>
                <a:spcPct val="90000"/>
              </a:lnSpc>
              <a:spcBef>
                <a:spcPct val="0"/>
              </a:spcBef>
            </a:pPr>
            <a:endParaRPr lang="en-US" sz="1100" b="0" dirty="0">
              <a:latin typeface="Arial" panose="020B0604020202020204" pitchFamily="34" charset="0"/>
              <a:ea typeface="ＭＳ Ｐゴシック" charset="0"/>
              <a:cs typeface="Arial" panose="020B0604020202020204" pitchFamily="34" charset="0"/>
            </a:endParaRPr>
          </a:p>
          <a:p>
            <a:pPr>
              <a:lnSpc>
                <a:spcPct val="90000"/>
              </a:lnSpc>
            </a:pPr>
            <a:r>
              <a:rPr lang="en-US" sz="1100" b="0" dirty="0">
                <a:latin typeface="Arial" panose="020B0604020202020204" pitchFamily="34" charset="0"/>
                <a:ea typeface="ＭＳ Ｐゴシック" charset="0"/>
                <a:cs typeface="Arial" panose="020B0604020202020204" pitchFamily="34" charset="0"/>
              </a:rPr>
              <a:t>(cf. Deut. 30:1-10) promises: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Land from Wadi of Egypt to Euphrates River (Isa. 27:12)</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Eternal possession of land (Gen. 17:8) after exile/restoration</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Whole world blessed via the land (Isa. 14:1-2)</a:t>
            </a:r>
          </a:p>
          <a:p>
            <a:pPr>
              <a:lnSpc>
                <a:spcPct val="90000"/>
              </a:lnSpc>
              <a:buFontTx/>
              <a:buChar char="•"/>
            </a:pPr>
            <a:endParaRPr lang="en-US" sz="1100" b="0" dirty="0">
              <a:latin typeface="Arial" panose="020B0604020202020204" pitchFamily="34" charset="0"/>
              <a:ea typeface="ＭＳ Ｐゴシック" charset="0"/>
              <a:cs typeface="Arial" panose="020B0604020202020204" pitchFamily="34" charset="0"/>
            </a:endParaRPr>
          </a:p>
          <a:p>
            <a:pPr>
              <a:lnSpc>
                <a:spcPct val="90000"/>
              </a:lnSpc>
            </a:pPr>
            <a:r>
              <a:rPr lang="en-US" sz="1100" b="0" dirty="0">
                <a:latin typeface="Arial" panose="020B0604020202020204" pitchFamily="34" charset="0"/>
                <a:ea typeface="ＭＳ Ｐゴシック" charset="0"/>
                <a:cs typeface="Arial" panose="020B0604020202020204" pitchFamily="34" charset="0"/>
              </a:rPr>
              <a:t>2 Samuel 7:12-16 promises perpetual:</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Sons (</a:t>
            </a:r>
            <a:r>
              <a:rPr lang="mr-IN" altLang="ja-JP" sz="1100" b="0" dirty="0">
                <a:latin typeface="Arial" panose="020B0604020202020204" pitchFamily="34" charset="0"/>
                <a:ea typeface="ＭＳ Ｐゴシック" charset="0"/>
                <a:cs typeface="ＭＳ Ｐゴシック" charset="0"/>
              </a:rPr>
              <a:t>"</a:t>
            </a:r>
            <a:r>
              <a:rPr lang="en-US" altLang="ja-JP" sz="1100" b="0" dirty="0">
                <a:latin typeface="Arial" panose="020B0604020202020204" pitchFamily="34" charset="0"/>
                <a:ea typeface="ＭＳ Ｐゴシック" charset="0"/>
                <a:cs typeface="Arial" panose="020B0604020202020204" pitchFamily="34" charset="0"/>
              </a:rPr>
              <a:t>house</a:t>
            </a:r>
            <a:r>
              <a:rPr lang="mr-IN" altLang="ja-JP" sz="1100" b="0" dirty="0">
                <a:latin typeface="Arial" panose="020B0604020202020204" pitchFamily="34" charset="0"/>
                <a:ea typeface="ＭＳ Ｐゴシック" charset="0"/>
                <a:cs typeface="ＭＳ Ｐゴシック" charset="0"/>
              </a:rPr>
              <a:t>"</a:t>
            </a:r>
            <a:r>
              <a:rPr lang="en-US" altLang="ja-JP" sz="1100" b="0" dirty="0">
                <a:latin typeface="Arial" panose="020B0604020202020204" pitchFamily="34" charset="0"/>
                <a:ea typeface="ＭＳ Ｐゴシック" charset="0"/>
                <a:cs typeface="Arial" panose="020B0604020202020204" pitchFamily="34" charset="0"/>
              </a:rPr>
              <a:t> never wiped out)</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Kingdom (political dynasty)</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Throne (right to rule by descendants)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Temple (son to build it)</a:t>
            </a:r>
          </a:p>
          <a:p>
            <a:pPr>
              <a:lnSpc>
                <a:spcPct val="90000"/>
              </a:lnSpc>
            </a:pPr>
            <a:endParaRPr lang="en-US" sz="1100" b="0" dirty="0">
              <a:latin typeface="Arial" panose="020B0604020202020204" pitchFamily="34" charset="0"/>
              <a:ea typeface="ＭＳ Ｐゴシック" charset="0"/>
              <a:cs typeface="Arial" panose="020B0604020202020204" pitchFamily="34" charset="0"/>
            </a:endParaRPr>
          </a:p>
          <a:p>
            <a:pPr>
              <a:lnSpc>
                <a:spcPct val="90000"/>
              </a:lnSpc>
            </a:pPr>
            <a:r>
              <a:rPr lang="en-US" sz="1100" b="0" dirty="0">
                <a:latin typeface="Arial" panose="020B0604020202020204" pitchFamily="34" charset="0"/>
                <a:ea typeface="ＭＳ Ｐゴシック" charset="0"/>
                <a:cs typeface="Arial" panose="020B0604020202020204" pitchFamily="34" charset="0"/>
              </a:rPr>
              <a:t>Jeremiah 31:31-34 promises: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Forgiveness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Indwelling Spirit</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New heart, nature, mind</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Reunification of Israel and Judah</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No need for evangelism</a:t>
            </a:r>
          </a:p>
          <a:p>
            <a:r>
              <a:rPr lang="en-US" sz="1100" baseline="0" dirty="0">
                <a:latin typeface="Arial"/>
                <a:ea typeface="ＭＳ Ｐゴシック" charset="0"/>
                <a:cs typeface="Arial"/>
              </a:rPr>
              <a:t>__________</a:t>
            </a:r>
          </a:p>
          <a:p>
            <a:r>
              <a:rPr lang="en-US" sz="1100" baseline="0" dirty="0">
                <a:latin typeface="Arial"/>
                <a:ea typeface="ＭＳ Ｐゴシック" charset="0"/>
                <a:cs typeface="Arial"/>
              </a:rPr>
              <a:t>Common-385</a:t>
            </a:r>
          </a:p>
          <a:p>
            <a:r>
              <a:rPr lang="en-US" sz="1100" baseline="0" dirty="0">
                <a:latin typeface="Arial"/>
                <a:ea typeface="ＭＳ Ｐゴシック" charset="0"/>
                <a:cs typeface="Arial"/>
              </a:rPr>
              <a:t>BE-24-Jeremiah-59</a:t>
            </a:r>
          </a:p>
          <a:p>
            <a:r>
              <a:rPr lang="en-US" sz="1100" baseline="0" dirty="0">
                <a:latin typeface="Arial"/>
                <a:ea typeface="ＭＳ Ｐゴシック" charset="0"/>
                <a:cs typeface="Arial"/>
              </a:rPr>
              <a:t>FU-05-Biblical Covenants-28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aseline="0" dirty="0">
                <a:latin typeface="Arial"/>
                <a:ea typeface="ＭＳ Ｐゴシック" charset="0"/>
                <a:cs typeface="Arial"/>
              </a:rPr>
              <a:t>OS-24-Jeremiah-163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aseline="0" dirty="0">
                <a:latin typeface="Arial"/>
                <a:ea typeface="ＭＳ Ｐゴシック" charset="0"/>
                <a:cs typeface="Arial"/>
              </a:rPr>
              <a:t>NS-08-2 Corinthians-80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aseline="0" dirty="0">
                <a:latin typeface="Arial"/>
                <a:ea typeface="ＭＳ Ｐゴシック" charset="0"/>
                <a:cs typeface="Arial"/>
              </a:rPr>
              <a:t>NS-19-Hebrews-334</a:t>
            </a:r>
            <a:endParaRPr lang="en-US" sz="1100" dirty="0">
              <a:latin typeface="Arial"/>
              <a:ea typeface="ＭＳ Ｐゴシック" charset="0"/>
              <a:cs typeface="Arial"/>
            </a:endParaRPr>
          </a:p>
          <a:p>
            <a:pPr>
              <a:lnSpc>
                <a:spcPct val="90000"/>
              </a:lnSpc>
              <a:buFontTx/>
              <a:buChar char="•"/>
            </a:pPr>
            <a:endParaRPr lang="en-US" sz="1100"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2104201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1A4511-0FA2-E147-80BA-43214466566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242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425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dirty="0">
                <a:latin typeface="Calibri" charset="0"/>
                <a:ea typeface="ＭＳ Ｐゴシック" charset="0"/>
                <a:cs typeface="ＭＳ Ｐゴシック" charset="0"/>
              </a:rPr>
              <a:t>Jeremiah anticipates a time when the divided nation is once again united (31:33) and also believes in the Lord (31:34). This has not happened since Jeremiah's time. The people did return to the land in 538 BC, but they certainly did </a:t>
            </a:r>
            <a:r>
              <a:rPr lang="en-US" dirty="0" err="1">
                <a:latin typeface="Calibri" charset="0"/>
                <a:ea typeface="ＭＳ Ｐゴシック" charset="0"/>
                <a:cs typeface="ＭＳ Ｐゴシック" charset="0"/>
              </a:rPr>
              <a:t>not"all</a:t>
            </a:r>
            <a:r>
              <a:rPr lang="en-US" dirty="0">
                <a:latin typeface="Calibri" charset="0"/>
                <a:ea typeface="ＭＳ Ｐゴシック" charset="0"/>
                <a:cs typeface="ＭＳ Ｐゴシック" charset="0"/>
              </a:rPr>
              <a:t> know me" (31:33) nor did they receive forgiveness as a nation when they rejected Messiah Jesus. While some new covenant elements are being fulfilled now since the cup of the Lord's supper celebrates forgiveness for those who believe (Luke 22:20-22), the ultimate fulfillment of this promise awaits Israel's trust in Jesus in the future at his return.</a:t>
            </a:r>
          </a:p>
          <a:p>
            <a:r>
              <a:rPr lang="en-US" sz="1200" baseline="0" dirty="0">
                <a:latin typeface="Arial"/>
                <a:ea typeface="ＭＳ Ｐゴシック" charset="0"/>
                <a:cs typeface="Arial"/>
              </a:rPr>
              <a:t>__________</a:t>
            </a:r>
          </a:p>
          <a:p>
            <a:r>
              <a:rPr lang="en-US" sz="1200" baseline="0" dirty="0">
                <a:latin typeface="Arial"/>
                <a:ea typeface="ＭＳ Ｐゴシック" charset="0"/>
                <a:cs typeface="Arial"/>
              </a:rPr>
              <a:t>Common-386</a:t>
            </a:r>
          </a:p>
          <a:p>
            <a:r>
              <a:rPr lang="en-US" sz="1200" baseline="0" dirty="0">
                <a:latin typeface="Arial"/>
                <a:ea typeface="ＭＳ Ｐゴシック" charset="0"/>
                <a:cs typeface="Arial"/>
              </a:rPr>
              <a:t>BE-24-Jeremiah-60</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Covenants-29</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OS-24-Jeremiah-166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NS-19-Hebrews-335</a:t>
            </a:r>
            <a:endParaRPr lang="en-US" sz="1200" dirty="0">
              <a:latin typeface="Arial"/>
              <a:ea typeface="ＭＳ Ｐゴシック" charset="0"/>
              <a:cs typeface="Arial"/>
            </a:endParaRPr>
          </a:p>
          <a:p>
            <a:pPr>
              <a:spcBef>
                <a:spcPct val="0"/>
              </a:spcBef>
            </a:pPr>
            <a:endParaRPr lang="en-US" dirty="0">
              <a:latin typeface="Calibri" charset="0"/>
              <a:ea typeface="ＭＳ Ｐゴシック" charset="0"/>
              <a:cs typeface="ＭＳ Ｐゴシック" charset="0"/>
            </a:endParaRPr>
          </a:p>
          <a:p>
            <a:pPr>
              <a:spcBef>
                <a:spcPct val="0"/>
              </a:spcBef>
            </a:pP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2103302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F80DD49-A05C-B141-8160-34BB4EBFE4C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263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630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dirty="0">
                <a:latin typeface="Calibri" charset="0"/>
                <a:ea typeface="ＭＳ Ｐゴシック" charset="0"/>
                <a:cs typeface="ＭＳ Ｐゴシック" charset="0"/>
              </a:rPr>
              <a:t>Verse 34 looks forward to a time when everyone in Israel is saved (all know me) and forgiven. Zechariah repeatedly promises this to happen in a single day! </a:t>
            </a:r>
          </a:p>
          <a:p>
            <a:pPr>
              <a:spcBef>
                <a:spcPct val="0"/>
              </a:spcBef>
            </a:pPr>
            <a:endParaRPr lang="en-US" dirty="0">
              <a:latin typeface="Calibri" charset="0"/>
              <a:ea typeface="ＭＳ Ｐゴシック" charset="0"/>
              <a:cs typeface="ＭＳ Ｐゴシック"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3:9</a:t>
            </a:r>
            <a:r>
              <a:rPr lang="en-US" sz="1200" kern="1200" dirty="0">
                <a:solidFill>
                  <a:schemeClr val="tx1"/>
                </a:solidFill>
                <a:effectLst/>
                <a:latin typeface="+mn-lt"/>
                <a:ea typeface="+mn-ea"/>
                <a:cs typeface="+mn-cs"/>
              </a:rPr>
              <a:t> Now look at the jewel I have set before Jeshua, a single stone with seven facets.</a:t>
            </a:r>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 will engrave an inscription on it, says the LORD of Heaven’s Armies, and I will remove the sins of this land in a single </a:t>
            </a:r>
            <a:r>
              <a:rPr lang="en-US" sz="1200" b="1" kern="1200" dirty="0">
                <a:solidFill>
                  <a:schemeClr val="tx1"/>
                </a:solidFill>
                <a:effectLst/>
                <a:latin typeface="+mn-lt"/>
                <a:ea typeface="+mn-ea"/>
                <a:cs typeface="+mn-cs"/>
              </a:rPr>
              <a:t>day</a:t>
            </a:r>
            <a:r>
              <a:rPr lang="en-US" sz="1200" kern="1200" dirty="0">
                <a:solidFill>
                  <a:schemeClr val="tx1"/>
                </a:solidFill>
                <a:effectLst/>
                <a:latin typeface="+mn-lt"/>
                <a:ea typeface="+mn-ea"/>
                <a:cs typeface="+mn-cs"/>
              </a:rPr>
              <a:t>.</a:t>
            </a:r>
          </a:p>
          <a:p>
            <a:pPr marL="0" marR="0" lvl="0" indent="0" algn="l" defTabSz="4572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12:6</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I will make the clans of Judah like a flame that sets a woodpile ablaze or like a burning torch among sheaves of grain. They will burn up all the neighboring nations right and left, while the people living in Jerusalem remain secure.</a:t>
            </a:r>
          </a:p>
          <a:p>
            <a:pPr marL="0" marR="0" lvl="0" indent="0" algn="l" defTabSz="4572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12:11</a:t>
            </a:r>
            <a:r>
              <a:rPr lang="en-US" sz="1200" kern="1200" dirty="0">
                <a:solidFill>
                  <a:schemeClr val="tx1"/>
                </a:solidFill>
                <a:effectLst/>
                <a:latin typeface="+mn-lt"/>
                <a:ea typeface="+mn-ea"/>
                <a:cs typeface="+mn-cs"/>
              </a:rPr>
              <a:t> The sorrow and mourning in Jerusalem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will be like the great mourning for Hadad-Rimmon in the valley of Megiddo.</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Zech. 14:4</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his feet will stand on the Mount of Olives, east of Jerusalem. And the Mount of Olives will split apart, making a wide valley running from east to west. Half the mountain will move toward the north and half toward the south.</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Zech. 14:6</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the sources of light will no longer shine, </a:t>
            </a:r>
            <a:r>
              <a:rPr lang="en-US" sz="1200" b="1" kern="1200" baseline="30000" dirty="0">
                <a:solidFill>
                  <a:schemeClr val="tx1"/>
                </a:solidFill>
                <a:effectLst/>
                <a:latin typeface="+mn-lt"/>
                <a:ea typeface="+mn-ea"/>
                <a:cs typeface="+mn-cs"/>
              </a:rPr>
              <a:t>7</a:t>
            </a:r>
            <a:r>
              <a:rPr lang="en-US" sz="1200" kern="1200" dirty="0">
                <a:solidFill>
                  <a:schemeClr val="tx1"/>
                </a:solidFill>
                <a:effectLst/>
                <a:latin typeface="+mn-lt"/>
                <a:ea typeface="+mn-ea"/>
                <a:cs typeface="+mn-cs"/>
              </a:rPr>
              <a:t> yet there will be continuous </a:t>
            </a:r>
            <a:r>
              <a:rPr lang="en-US" sz="1200" b="1" kern="1200" dirty="0">
                <a:solidFill>
                  <a:schemeClr val="tx1"/>
                </a:solidFill>
                <a:effectLst/>
                <a:latin typeface="+mn-lt"/>
                <a:ea typeface="+mn-ea"/>
                <a:cs typeface="+mn-cs"/>
              </a:rPr>
              <a:t>day</a:t>
            </a:r>
            <a:r>
              <a:rPr lang="en-US" sz="1200" kern="1200" dirty="0">
                <a:solidFill>
                  <a:schemeClr val="tx1"/>
                </a:solidFill>
                <a:effectLst/>
                <a:latin typeface="+mn-lt"/>
                <a:ea typeface="+mn-ea"/>
                <a:cs typeface="+mn-cs"/>
              </a:rPr>
              <a:t>! Only the LORD knows how this could happen. There will be no normal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and night, for at evening time it will still be light.</a:t>
            </a:r>
            <a:endParaRPr lang="en-US" dirty="0">
              <a:latin typeface="Calibri" charset="0"/>
              <a:ea typeface="ＭＳ Ｐゴシック" charset="0"/>
              <a:cs typeface="ＭＳ Ｐゴシック" charset="0"/>
            </a:endParaRPr>
          </a:p>
          <a:p>
            <a:r>
              <a:rPr lang="en-US" sz="1200" baseline="0" dirty="0">
                <a:latin typeface="Arial"/>
                <a:ea typeface="ＭＳ Ｐゴシック" charset="0"/>
                <a:cs typeface="Arial"/>
              </a:rPr>
              <a:t>__________</a:t>
            </a:r>
          </a:p>
          <a:p>
            <a:r>
              <a:rPr lang="en-US" sz="1200" baseline="0" dirty="0">
                <a:latin typeface="Arial"/>
                <a:ea typeface="ＭＳ Ｐゴシック" charset="0"/>
                <a:cs typeface="Arial"/>
              </a:rPr>
              <a:t>Common-387</a:t>
            </a:r>
          </a:p>
          <a:p>
            <a:r>
              <a:rPr lang="en-US" sz="1200" baseline="0" dirty="0">
                <a:latin typeface="Arial"/>
                <a:ea typeface="ＭＳ Ｐゴシック" charset="0"/>
                <a:cs typeface="Arial"/>
              </a:rPr>
              <a:t>BE-24-Jeremiah-61</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Covenants-30</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OS-24-Jeremiah-167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NS-19-Hebrews-33</a:t>
            </a: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4854113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7588047-64C6-214B-AB8D-659B5A42A2DB}"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2334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3347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latin typeface="Arial" panose="020B0604020202020204" pitchFamily="34" charset="0"/>
                <a:ea typeface="ＭＳ Ｐゴシック" charset="0"/>
                <a:cs typeface="Arial" panose="020B0604020202020204" pitchFamily="34" charset="0"/>
              </a:rPr>
              <a:t>Scholars debate about how far or when or to whom the covenant refers. This is because Jeremiah 31 declares the covenant is for Israel and Judah but in the New Testament,</a:t>
            </a:r>
            <a:r>
              <a:rPr lang="en-US" baseline="0" dirty="0">
                <a:latin typeface="Arial" panose="020B0604020202020204" pitchFamily="34" charset="0"/>
                <a:ea typeface="ＭＳ Ｐゴシック" charset="0"/>
                <a:cs typeface="Arial" panose="020B0604020202020204" pitchFamily="34" charset="0"/>
              </a:rPr>
              <a:t> </a:t>
            </a:r>
            <a:r>
              <a:rPr lang="en-US" dirty="0">
                <a:latin typeface="Arial" panose="020B0604020202020204" pitchFamily="34" charset="0"/>
                <a:ea typeface="ＭＳ Ｐゴシック" charset="0"/>
                <a:cs typeface="Arial" panose="020B0604020202020204" pitchFamily="34" charset="0"/>
              </a:rPr>
              <a:t>it is declared for the church (Luke 22:20; 1 Cor 11:25; 2 Cor.3:6; Heb 8:8;9:15).</a:t>
            </a:r>
          </a:p>
          <a:p>
            <a:pPr>
              <a:spcBef>
                <a:spcPct val="0"/>
              </a:spcBef>
            </a:pPr>
            <a:endParaRPr lang="en-US" dirty="0">
              <a:latin typeface="Arial" panose="020B0604020202020204" pitchFamily="34" charset="0"/>
              <a:ea typeface="ＭＳ Ｐゴシック" charset="0"/>
              <a:cs typeface="Arial" panose="020B0604020202020204" pitchFamily="34" charset="0"/>
            </a:endParaRPr>
          </a:p>
          <a:p>
            <a:pPr>
              <a:spcBef>
                <a:spcPct val="0"/>
              </a:spcBef>
            </a:pPr>
            <a:r>
              <a:rPr lang="en-US" dirty="0">
                <a:latin typeface="Arial" panose="020B0604020202020204" pitchFamily="34" charset="0"/>
                <a:ea typeface="ＭＳ Ｐゴシック" charset="0"/>
                <a:cs typeface="Arial" panose="020B0604020202020204" pitchFamily="34" charset="0"/>
              </a:rPr>
              <a:t>So questions arise.</a:t>
            </a:r>
            <a:r>
              <a:rPr lang="en-US" baseline="0" dirty="0">
                <a:latin typeface="Arial" panose="020B0604020202020204" pitchFamily="34" charset="0"/>
                <a:ea typeface="ＭＳ Ｐゴシック" charset="0"/>
                <a:cs typeface="Arial" panose="020B0604020202020204" pitchFamily="34" charset="0"/>
              </a:rPr>
              <a:t> I</a:t>
            </a:r>
            <a:r>
              <a:rPr lang="en-US" dirty="0">
                <a:latin typeface="Arial" panose="020B0604020202020204" pitchFamily="34" charset="0"/>
                <a:ea typeface="ＭＳ Ｐゴシック" charset="0"/>
                <a:cs typeface="Arial" panose="020B0604020202020204" pitchFamily="34" charset="0"/>
              </a:rPr>
              <a:t>s there a new covenant? Is it especially for the church? Or is it only for Israel? Or were there two covenants? Or are these promises built upon each other?</a:t>
            </a:r>
          </a:p>
          <a:p>
            <a:r>
              <a:rPr lang="en-US" sz="1200" baseline="0" dirty="0">
                <a:latin typeface="Arial"/>
                <a:ea typeface="ＭＳ Ｐゴシック" charset="0"/>
                <a:cs typeface="Arial"/>
              </a:rPr>
              <a:t>__________</a:t>
            </a:r>
          </a:p>
          <a:p>
            <a:r>
              <a:rPr lang="en-US" sz="1200" baseline="0" dirty="0">
                <a:latin typeface="Arial"/>
                <a:ea typeface="ＭＳ Ｐゴシック" charset="0"/>
                <a:cs typeface="Arial"/>
              </a:rPr>
              <a:t>Common-392</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Covenants-33</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NS-19-Hebrews-338</a:t>
            </a:r>
            <a:endParaRPr lang="en-US" dirty="0">
              <a:latin typeface="Calibri" charset="0"/>
              <a:ea typeface="ＭＳ Ｐゴシック" charset="0"/>
              <a:cs typeface="ＭＳ Ｐゴシック" charset="0"/>
            </a:endParaRPr>
          </a:p>
          <a:p>
            <a:pPr>
              <a:spcBef>
                <a:spcPct val="0"/>
              </a:spcBef>
            </a:pP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1855317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AD654D3B-3D96-354A-B8DD-3300C5D9023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101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9011" name="Rectangle 2"/>
          <p:cNvSpPr>
            <a:spLocks noGrp="1" noRot="1" noChangeAspect="1" noChangeArrowheads="1" noTextEdit="1"/>
          </p:cNvSpPr>
          <p:nvPr>
            <p:ph type="sldImg"/>
          </p:nvPr>
        </p:nvSpPr>
        <p:spPr>
          <a:ln/>
        </p:spPr>
      </p:sp>
      <p:sp>
        <p:nvSpPr>
          <p:cNvPr id="2990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r>
              <a:rPr lang="en-US" dirty="0">
                <a:latin typeface="Arial" panose="020B0604020202020204" pitchFamily="34" charset="0"/>
                <a:ea typeface="ＭＳ Ｐゴシック" charset="0"/>
                <a:cs typeface="Arial" panose="020B0604020202020204" pitchFamily="34" charset="0"/>
              </a:rPr>
              <a:t>How do we know that it was unconditional? Here are at least three reasons.</a:t>
            </a:r>
          </a:p>
          <a:p>
            <a:pPr>
              <a:spcBef>
                <a:spcPct val="0"/>
              </a:spcBef>
            </a:pPr>
            <a:r>
              <a:rPr lang="en-US" dirty="0">
                <a:latin typeface="Arial" panose="020B0604020202020204" pitchFamily="34" charset="0"/>
                <a:ea typeface="ＭＳ Ｐゴシック" charset="0"/>
                <a:cs typeface="Arial" panose="020B0604020202020204" pitchFamily="34" charset="0"/>
              </a:rPr>
              <a:t>By "unconditional" we mean not that nothing else has to happen, for there is a time element here in that the new covenant will not be put into effect until Israel believes. The term "unconditional" means that no conditions can cause God to be unfaithful to his promise.</a:t>
            </a:r>
          </a:p>
          <a:p>
            <a:r>
              <a:rPr lang="en-US" sz="1200" baseline="0" dirty="0">
                <a:latin typeface="Arial"/>
                <a:ea typeface="ＭＳ Ｐゴシック" charset="0"/>
                <a:cs typeface="Arial"/>
              </a:rPr>
              <a:t>__________</a:t>
            </a:r>
          </a:p>
          <a:p>
            <a:r>
              <a:rPr lang="en-US" sz="1200" baseline="0" dirty="0">
                <a:latin typeface="Arial"/>
                <a:ea typeface="ＭＳ Ｐゴシック" charset="0"/>
                <a:cs typeface="Arial"/>
              </a:rPr>
              <a:t>Common-388</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ES-05-Biblical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OS-24-Jeremiah-166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NS-19-Hebrews-374</a:t>
            </a:r>
            <a:endParaRPr lang="en-US" dirty="0">
              <a:latin typeface="Calibri" charset="0"/>
              <a:ea typeface="ＭＳ Ｐゴシック" charset="0"/>
              <a:cs typeface="ＭＳ Ｐゴシック" charset="0"/>
            </a:endParaRPr>
          </a:p>
          <a:p>
            <a:pPr>
              <a:spcBef>
                <a:spcPct val="0"/>
              </a:spcBef>
            </a:pP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39881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A8D76212-E22C-B34B-8CB8-D4C9214558C9}"/>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EC6D19C5-5CE7-F049-9616-57048D090217}" type="slidenum">
              <a:rPr lang="en-US" altLang="en-US" sz="1200">
                <a:solidFill>
                  <a:srgbClr val="000000"/>
                </a:solidFill>
              </a:rPr>
              <a:pPr algn="r"/>
              <a:t>12</a:t>
            </a:fld>
            <a:endParaRPr lang="en-US" altLang="en-US" sz="1200">
              <a:solidFill>
                <a:srgbClr val="000000"/>
              </a:solidFill>
            </a:endParaRPr>
          </a:p>
        </p:txBody>
      </p:sp>
      <p:sp>
        <p:nvSpPr>
          <p:cNvPr id="140290" name="Rectangle 2">
            <a:extLst>
              <a:ext uri="{FF2B5EF4-FFF2-40B4-BE49-F238E27FC236}">
                <a16:creationId xmlns:a16="http://schemas.microsoft.com/office/drawing/2014/main" id="{FEC11F89-2F4F-9747-B913-7D6A2FF1A06D}"/>
              </a:ext>
            </a:extLst>
          </p:cNvPr>
          <p:cNvSpPr>
            <a:spLocks noGrp="1" noRot="1" noChangeAspect="1" noChangeArrowheads="1" noTextEdit="1"/>
          </p:cNvSpPr>
          <p:nvPr>
            <p:ph type="sldImg"/>
          </p:nvPr>
        </p:nvSpPr>
        <p:spPr>
          <a:xfrm>
            <a:off x="1143000" y="685800"/>
            <a:ext cx="4573588" cy="3429000"/>
          </a:xfrm>
          <a:solidFill>
            <a:srgbClr val="FFFFFF"/>
          </a:solidFill>
          <a:ln/>
        </p:spPr>
      </p:sp>
      <p:sp>
        <p:nvSpPr>
          <p:cNvPr id="140291" name="Rectangle 3">
            <a:extLst>
              <a:ext uri="{FF2B5EF4-FFF2-40B4-BE49-F238E27FC236}">
                <a16:creationId xmlns:a16="http://schemas.microsoft.com/office/drawing/2014/main" id="{3A9CDADF-EE8B-DE4F-A7AD-E1BA0C11B9D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p:cNvSpPr>
          <p:nvPr>
            <p:ph type="sldImg"/>
          </p:nvPr>
        </p:nvSpPr>
        <p:spPr>
          <a:ln/>
        </p:spPr>
      </p:sp>
      <p:sp>
        <p:nvSpPr>
          <p:cNvPr id="30413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indent="0">
              <a:buFont typeface="+mj-lt"/>
              <a:buNone/>
            </a:pPr>
            <a:r>
              <a:rPr lang="en-US" dirty="0">
                <a:latin typeface=""/>
                <a:ea typeface="ＭＳ Ｐゴシック" charset="0"/>
                <a:cs typeface="ＭＳ Ｐゴシック" charset="0"/>
              </a:rPr>
              <a:t>1a—Darby ignores the NT, Christ</a:t>
            </a:r>
            <a:r>
              <a:rPr lang="mr-IN" altLang="ja-JP" dirty="0">
                <a:latin typeface=""/>
                <a:ea typeface="ＭＳ Ｐゴシック" charset="0"/>
                <a:cs typeface="ＭＳ Ｐゴシック" charset="0"/>
              </a:rPr>
              <a:t>'</a:t>
            </a:r>
            <a:r>
              <a:rPr lang="en-US" dirty="0">
                <a:latin typeface=""/>
                <a:ea typeface="ＭＳ Ｐゴシック" charset="0"/>
                <a:cs typeface="ＭＳ Ｐゴシック" charset="0"/>
              </a:rPr>
              <a:t>s words, and Paul</a:t>
            </a:r>
            <a:r>
              <a:rPr lang="mr-IN" altLang="ja-JP" dirty="0">
                <a:latin typeface=""/>
                <a:ea typeface="ＭＳ Ｐゴシック" charset="0"/>
                <a:cs typeface="ＭＳ Ｐゴシック" charset="0"/>
              </a:rPr>
              <a:t>'</a:t>
            </a:r>
            <a:r>
              <a:rPr lang="en-US" dirty="0">
                <a:latin typeface=""/>
                <a:ea typeface="ＭＳ Ｐゴシック" charset="0"/>
                <a:cs typeface="ＭＳ Ｐゴシック" charset="0"/>
              </a:rPr>
              <a:t>s teachings that applies the NC to the Church</a:t>
            </a:r>
          </a:p>
          <a:p>
            <a:pPr marL="0" indent="0">
              <a:buFont typeface="+mj-lt"/>
              <a:buNone/>
            </a:pPr>
            <a:r>
              <a:rPr lang="en-US" dirty="0">
                <a:latin typeface=""/>
                <a:ea typeface="ＭＳ Ｐゴシック" charset="0"/>
                <a:cs typeface="ＭＳ Ｐゴシック" charset="0"/>
              </a:rPr>
              <a:t>It also ignores the present work of the Holy Spirit today in the Church</a:t>
            </a:r>
          </a:p>
          <a:p>
            <a:pPr marL="0" indent="0">
              <a:buFont typeface="+mj-lt"/>
              <a:buNone/>
            </a:pPr>
            <a:endParaRPr lang="en-US" dirty="0">
              <a:latin typeface=""/>
              <a:ea typeface="ＭＳ Ｐゴシック" charset="0"/>
              <a:cs typeface="ＭＳ Ｐゴシック" charset="0"/>
            </a:endParaRPr>
          </a:p>
          <a:p>
            <a:pPr marL="0" indent="0">
              <a:buFont typeface="+mj-lt"/>
              <a:buNone/>
            </a:pPr>
            <a:r>
              <a:rPr lang="en-US" dirty="0">
                <a:latin typeface=""/>
                <a:ea typeface="ＭＳ Ｐゴシック" charset="0"/>
                <a:cs typeface="ＭＳ Ｐゴシック" charset="0"/>
              </a:rPr>
              <a:t>1b—Chafer cannot reconcile the same OT and NT covenants terminology.</a:t>
            </a:r>
          </a:p>
          <a:p>
            <a:pPr marL="0" indent="0">
              <a:buFont typeface="+mj-lt"/>
              <a:buNone/>
            </a:pPr>
            <a:r>
              <a:rPr lang="en-US" dirty="0">
                <a:latin typeface=""/>
                <a:ea typeface="ＭＳ Ｐゴシック" charset="0"/>
                <a:cs typeface="ＭＳ Ｐゴシック" charset="0"/>
              </a:rPr>
              <a:t>Therefore, the distinctions are too sharp. </a:t>
            </a:r>
          </a:p>
          <a:p>
            <a:pPr marL="0" indent="0">
              <a:buFont typeface="+mj-lt"/>
              <a:buNone/>
            </a:pPr>
            <a:endParaRPr lang="en-US" dirty="0">
              <a:latin typeface=""/>
              <a:ea typeface="ＭＳ Ｐゴシック" charset="0"/>
              <a:cs typeface="ＭＳ Ｐゴシック" charset="0"/>
            </a:endParaRPr>
          </a:p>
          <a:p>
            <a:pPr marL="0" indent="0">
              <a:buFont typeface="+mj-lt"/>
              <a:buNone/>
            </a:pPr>
            <a:r>
              <a:rPr lang="en-US" dirty="0">
                <a:latin typeface=""/>
                <a:ea typeface="ＭＳ Ｐゴシック" charset="0"/>
                <a:cs typeface="ＭＳ Ｐゴシック" charset="0"/>
              </a:rPr>
              <a:t>1c—This is the view most modern pre-mils take. </a:t>
            </a:r>
          </a:p>
          <a:p>
            <a:pPr marL="0" indent="0">
              <a:buFont typeface="+mj-lt"/>
              <a:buNone/>
            </a:pPr>
            <a:r>
              <a:rPr lang="en-US" dirty="0">
                <a:latin typeface=""/>
                <a:ea typeface="ＭＳ Ｐゴシック" charset="0"/>
                <a:cs typeface="ＭＳ Ｐゴシック" charset="0"/>
              </a:rPr>
              <a:t>It deals with OT/NT data, present forgiveness, and the Spirit blessings we experience now. </a:t>
            </a:r>
          </a:p>
          <a:p>
            <a:pPr marL="0" indent="0">
              <a:buFont typeface="+mj-lt"/>
              <a:buNone/>
            </a:pPr>
            <a:endParaRPr lang="en-US" dirty="0">
              <a:latin typeface=""/>
              <a:ea typeface="ＭＳ Ｐゴシック" charset="0"/>
              <a:cs typeface="ＭＳ Ｐゴシック" charset="0"/>
            </a:endParaRPr>
          </a:p>
          <a:p>
            <a:pPr marL="0" indent="0">
              <a:buFont typeface="+mj-lt"/>
              <a:buNone/>
            </a:pPr>
            <a:r>
              <a:rPr lang="en-US" dirty="0">
                <a:latin typeface=""/>
                <a:ea typeface="ＭＳ Ｐゴシック" charset="0"/>
                <a:cs typeface="ＭＳ Ｐゴシック" charset="0"/>
              </a:rPr>
              <a:t>2—But the NC is not completely fulfilled as we still must see the OT promises to Israel fulfilled and see the distinctions between Israel and the Church.</a:t>
            </a:r>
          </a:p>
          <a:p>
            <a:r>
              <a:rPr lang="en-US" dirty="0"/>
              <a:t>__________</a:t>
            </a:r>
          </a:p>
          <a:p>
            <a:r>
              <a:rPr lang="en-US" dirty="0"/>
              <a:t>Common-393</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ES-05-Biblical Covenants-34</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NS-19-Hebrews-377</a:t>
            </a:r>
            <a:endParaRPr lang="en-US" dirty="0">
              <a:latin typeface="Calibri" charset="0"/>
              <a:ea typeface="ＭＳ Ｐゴシック" charset="0"/>
              <a:cs typeface="ＭＳ Ｐゴシック" charset="0"/>
            </a:endParaRPr>
          </a:p>
          <a:p>
            <a:pPr marL="0" indent="0">
              <a:buFont typeface="Arial" panose="020B0604020202020204" pitchFamily="34" charset="0"/>
              <a:buNone/>
            </a:pPr>
            <a:endParaRPr lang="en-US" dirty="0">
              <a:latin typeface=""/>
              <a:ea typeface="ＭＳ Ｐゴシック" charset="0"/>
              <a:cs typeface="ＭＳ Ｐゴシック" charset="0"/>
            </a:endParaRPr>
          </a:p>
        </p:txBody>
      </p:sp>
      <p:sp>
        <p:nvSpPr>
          <p:cNvPr id="30413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7ABD13E-C570-7344-B55E-4A766CF0357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0680371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103</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يجمع هذا المخطَّط المعقَّد ما بين موضوعَي "الملكوت" و"العهود". يُقدِّم اللهُ للبشريَّة عبْرَ العصور السلطانَ للاشتراك معه في حُكْمِ ملكوته (انظرْ إلى النصِّ باللون الأبيض في أعلى السلايد- تحت العنوان). لكنَّ الجزء الأساسيَّ من السلايد يُبيِّن ظهورَ وعود "العهد الإبراهيميِّ" للعيان في "عهد الأرض"، وفي وعود "العهد الداوديّ"، ووعود "العهد الجديد"- التي جرى تحقيقها جزئيًّا في الوقت الحاضر، ولكنَّها ستُتَمَّم كلِّيًّا في الملكوت المسيانيّ. سيحدث هذا في زمن "المُلْك الألفيّ"، وسيحدث على نحوٍ أوضح بعد ذلك في "الحالة الأبديَّة".</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يُظهِر هذا الرسم البيانيُّ أيضًا أنَّ العهد الجديد قد حلَّ محلَّ العهد القديم (الموسويّ).</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يتَّفق الجميع على أنَّ تحقيقًا جزئيًّا للعهد المُعطَى لإبراهيم موجودٌ الآن للكنيسة في الروح القدس الساكن فيها وغفران الخطايا (إرميا 31: 31-34)- وأنَّ الإتمام النهائيَّ سيكون في "الحالة الأبديَّة".</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يتعلَّق مجال الخلاف الرئيسيِّ بشأن الفترة الزمنيَّة الممتدَّة من الوقت الحاضر إلى وقت بدء الحالة الأبديَّة. هل ستكون هناك أمورٌ تتحقَّق حرفيًّا مِثْل أرضٍ وعرشٍ وبَرَكةٍ على مستوى العالم لإسرائيل القوميَّة (العِرْقيَّة) قبْلَ بدء الملكوت الأبديّ؟ يُظهِر هذا المخطَّط البيانيُّ المقاطعَ الكتابيَّة التي تعطي بصورةٍ مدوِّيةٍ إجابةَ "نعم" عن هذا السؤال، وذلك في تتميمٍ جزئيٍّ في الوقت الحاضر وتتميمٍ كلِّيٍّ في المستقبل. وسنحصل على إجابة "نعم" تلك إذا قرأنا المقاطع الكتابيَّة المذكورة بالمعنى اللغويِّ الطبيعيِّ للكلمات المستخدَمة في تلك المقاطع. لكنَّ الملكوت المسيانيَّ سيكون على مرحلتين- الأولى في المُلْك الألفيِّ الذي سيدوم 1000 سنة. ثمَّ بعد ذلك تأتي المرحلة الثانية- "الحالة الأبديَّة"- في أورشليم الجديدة بعد تدمير السماوات الحاليَّة والأرض الحاليَّة (رؤيا يوحنَّا 21-22). يا له من مستقبلٍ رائعٍ ينتظر أولئك الذين يثقون بيسوع!</a:t>
            </a:r>
            <a:endParaRPr lang="ar-JO" b="0" dirty="0">
              <a:effectLst/>
            </a:endParaRPr>
          </a:p>
          <a:p>
            <a:endParaRPr lang="en-US" dirty="0">
              <a:latin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This complicated chart combines the two themes of Kingdom and Covenants. God's kingdom rule extends to humanity across the ages at the top. But the major part shows the unfolding of the Abrahamic Covenant in its Land Covenant, Davidic Covenant, and New Covenant promises—partially fulfilled in the present, but fully completed in the Messianic Kingdom. This will happen in the Millennial Age and especially in the Eternal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 This chart also shows that the Old (Mosaic) Covenant was replaced by the New Covenant.</a:t>
            </a:r>
          </a:p>
          <a:p>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0"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0"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0" dirty="0">
                <a:latin typeface="Arial" charset="0"/>
                <a:ea typeface="SimSun" charset="0"/>
                <a:cs typeface="SimSun" charset="0"/>
              </a:rPr>
              <a:t>Common-151</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BG-13-Present &amp; Future Geog-74</a:t>
            </a:r>
          </a:p>
          <a:p>
            <a:pPr eaLnBrk="1" hangingPunct="1"/>
            <a:r>
              <a:rPr lang="en-US" altLang="zh-CN" b="0" dirty="0">
                <a:latin typeface="Arial" charset="0"/>
                <a:ea typeface="SimSun" charset="0"/>
                <a:cs typeface="SimSun" charset="0"/>
              </a:rPr>
              <a:t>BT-01-OT Biblical Theology-25</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OC-10-Chronology-42</a:t>
            </a:r>
          </a:p>
          <a:p>
            <a:pPr eaLnBrk="1" hangingPunct="1"/>
            <a:r>
              <a:rPr lang="en-US" altLang="zh-CN" b="0" dirty="0">
                <a:latin typeface="Arial" charset="0"/>
                <a:ea typeface="SimSun" charset="0"/>
                <a:cs typeface="SimSun" charset="0"/>
              </a:rPr>
              <a:t>OS-00-Intro &amp; Biblical Theology-40 &amp; 103</a:t>
            </a:r>
          </a:p>
          <a:p>
            <a:pPr eaLnBrk="1" hangingPunct="1"/>
            <a:r>
              <a:rPr lang="en-US" altLang="zh-CN" b="0" dirty="0">
                <a:latin typeface="Arial" charset="0"/>
                <a:ea typeface="SimSun" charset="0"/>
                <a:cs typeface="SimSun" charset="0"/>
              </a:rPr>
              <a:t>OS-02-Exodus-267-p22</a:t>
            </a:r>
          </a:p>
          <a:p>
            <a:pPr eaLnBrk="1" hangingPunct="1"/>
            <a:r>
              <a:rPr lang="en-US" altLang="zh-CN" b="0" dirty="0">
                <a:latin typeface="Arial" charset="0"/>
                <a:ea typeface="SimSun" charset="0"/>
                <a:cs typeface="SimSun" charset="0"/>
              </a:rPr>
              <a:t>OS-05-Deut-279, 300</a:t>
            </a:r>
          </a:p>
          <a:p>
            <a:pPr eaLnBrk="1" hangingPunct="1"/>
            <a:r>
              <a:rPr lang="en-US" altLang="zh-CN" b="0" dirty="0">
                <a:latin typeface="Arial" charset="0"/>
                <a:ea typeface="SimSun" charset="0"/>
                <a:cs typeface="SimSun" charset="0"/>
              </a:rPr>
              <a:t>OS-10-2Sam-96-p22</a:t>
            </a:r>
          </a:p>
          <a:p>
            <a:pPr eaLnBrk="1" hangingPunct="1"/>
            <a:r>
              <a:rPr lang="en-US" b="0" dirty="0">
                <a:latin typeface="Times New Roman" charset="0"/>
                <a:ea typeface="ＭＳ Ｐゴシック" charset="0"/>
                <a:cs typeface="ＭＳ Ｐゴシック" charset="0"/>
              </a:rPr>
              <a:t>OS-12-Kings &amp; Prophets Charts-25</a:t>
            </a:r>
            <a:endParaRPr lang="en-US"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OS-13-1 Chron-46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OS-24-Jeremiah-174-p337</a:t>
            </a:r>
          </a:p>
          <a:p>
            <a:pPr eaLnBrk="1" hangingPunct="1"/>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NS-09-Gal-143-p9g</a:t>
            </a: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NS-27-Rev20-22-slide 189</a:t>
            </a:r>
          </a:p>
          <a:p>
            <a:pPr eaLnBrk="1" hangingPunct="1"/>
            <a:r>
              <a:rPr lang="en-US" altLang="zh-CN" b="0" dirty="0">
                <a:latin typeface="Arial" charset="0"/>
                <a:ea typeface="SimSun" charset="0"/>
                <a:cs typeface="SimSun" charset="0"/>
              </a:rPr>
              <a:t>SA-08-Mosaic Law-19-p38a</a:t>
            </a:r>
            <a:endParaRPr lang="zh-CN" altLang="en-US" b="0" dirty="0">
              <a:latin typeface="Arial" charset="0"/>
              <a:ea typeface="SimSun" charset="0"/>
              <a:cs typeface="SimSun" charset="0"/>
            </a:endParaRPr>
          </a:p>
          <a:p>
            <a:pPr eaLnBrk="1" hangingPunct="1"/>
            <a:endParaRPr lang="zh-CN" altLang="en-US" b="0" dirty="0">
              <a:latin typeface="Arial" charset="0"/>
              <a:ea typeface="SimSun" charset="0"/>
              <a:cs typeface="SimSun" charset="0"/>
            </a:endParaRPr>
          </a:p>
        </p:txBody>
      </p:sp>
    </p:spTree>
    <p:extLst>
      <p:ext uri="{BB962C8B-B14F-4D97-AF65-F5344CB8AC3E}">
        <p14:creationId xmlns:p14="http://schemas.microsoft.com/office/powerpoint/2010/main" val="324260841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105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94520409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9200" y="3276600"/>
            <a:ext cx="4640814" cy="276999"/>
          </a:xfrm>
        </p:spPr>
        <p:txBody>
          <a:bodyP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ما العهد الذي يتوسَّط فيه يسوعُ والذي هو أفضل جدًّا من العهد القديم (عبرانيِّين ٨: ٦)؟</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المسيحيُّون ليسوا تحت العهد مع موسى. نحن مؤمنو "العهد الجديد".</a:t>
            </a:r>
            <a:endParaRPr lang="ar-JO" b="0" dirty="0">
              <a:effectLst/>
            </a:endParaRPr>
          </a:p>
          <a:p>
            <a:endParaRPr lang="ar-JO" sz="1200" kern="1200" dirty="0">
              <a:solidFill>
                <a:schemeClr val="tx1"/>
              </a:solidFill>
              <a:effectLst/>
              <a:latin typeface="Times New Roman" pitchFamily="16" charset="0"/>
              <a:ea typeface="ＭＳ Ｐゴシック" charset="-128"/>
              <a:cs typeface="ＭＳ Ｐゴシック" charset="-128"/>
            </a:endParaRPr>
          </a:p>
          <a:p>
            <a:r>
              <a:rPr lang="en-US" sz="1200" kern="1200" dirty="0">
                <a:solidFill>
                  <a:schemeClr val="tx1"/>
                </a:solidFill>
                <a:effectLst/>
                <a:latin typeface="Times New Roman" pitchFamily="16" charset="0"/>
                <a:ea typeface="ＭＳ Ｐゴシック" charset="-128"/>
                <a:cs typeface="ＭＳ Ｐゴシック" charset="-128"/>
              </a:rPr>
              <a:t>What covenant does Jesus mediate that is far better than the old (8:6)?</a:t>
            </a:r>
            <a:r>
              <a:rPr lang="en-SG" dirty="0">
                <a:effectLst/>
              </a:rPr>
              <a:t> </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Arial" panose="020B0604020202020204" pitchFamily="34" charset="0"/>
                <a:cs typeface="Arial" panose="020B0604020202020204" pitchFamily="34" charset="0"/>
              </a:rPr>
              <a:t>Christians</a:t>
            </a:r>
            <a:r>
              <a:rPr lang="en-US" baseline="0" dirty="0">
                <a:latin typeface="Arial" panose="020B0604020202020204" pitchFamily="34" charset="0"/>
                <a:cs typeface="Arial" panose="020B0604020202020204" pitchFamily="34" charset="0"/>
              </a:rPr>
              <a:t> are not under the covenant with Moses. We are new covenant believers. </a:t>
            </a:r>
            <a:endParaRPr lang="en-SG" dirty="0">
              <a:effectLst/>
            </a:endParaRPr>
          </a:p>
          <a:p>
            <a:r>
              <a:rPr lang="en-SG" dirty="0">
                <a:effectLst/>
              </a:rPr>
              <a:t>_____________</a:t>
            </a:r>
          </a:p>
          <a:p>
            <a:pPr>
              <a:spcBef>
                <a:spcPts val="0"/>
              </a:spcBef>
              <a:buNone/>
            </a:pPr>
            <a:r>
              <a:rPr lang="en-US" dirty="0"/>
              <a:t>Common-225</a:t>
            </a:r>
          </a:p>
          <a:p>
            <a:pPr>
              <a:spcBef>
                <a:spcPts val="0"/>
              </a:spcBef>
              <a:buNone/>
            </a:pPr>
            <a:r>
              <a:rPr lang="en-US" dirty="0"/>
              <a:t>BE-05-Deut-46</a:t>
            </a:r>
          </a:p>
          <a:p>
            <a:pPr>
              <a:spcBef>
                <a:spcPts val="0"/>
              </a:spcBef>
              <a:buNone/>
            </a:pPr>
            <a:r>
              <a:rPr lang="en-US" dirty="0"/>
              <a:t>CH-02-Nature, etc.-104</a:t>
            </a:r>
          </a:p>
          <a:p>
            <a:pPr>
              <a:spcBef>
                <a:spcPts val="0"/>
              </a:spcBef>
              <a:buNone/>
            </a:pPr>
            <a:r>
              <a:rPr lang="en-US" baseline="0" dirty="0">
                <a:latin typeface="Arial"/>
                <a:ea typeface="ＭＳ Ｐゴシック" charset="0"/>
                <a:cs typeface="Arial"/>
              </a:rPr>
              <a:t>FU-05-Biblical Covenants-34</a:t>
            </a:r>
            <a:endParaRPr lang="en-US" dirty="0"/>
          </a:p>
          <a:p>
            <a:pPr>
              <a:spcBef>
                <a:spcPts val="0"/>
              </a:spcBef>
              <a:buNone/>
            </a:pPr>
            <a:r>
              <a:rPr lang="en-US" dirty="0"/>
              <a:t>OS-02-Exodus-370, 463</a:t>
            </a:r>
          </a:p>
          <a:p>
            <a:pPr>
              <a:spcBef>
                <a:spcPts val="0"/>
              </a:spcBef>
              <a:buNone/>
            </a:pPr>
            <a:r>
              <a:rPr lang="en-US" dirty="0"/>
              <a:t>OS-05-Deut-185</a:t>
            </a:r>
          </a:p>
          <a:p>
            <a:pPr>
              <a:spcBef>
                <a:spcPts val="0"/>
              </a:spcBef>
              <a:buNone/>
            </a:pPr>
            <a:r>
              <a:rPr lang="en-US" dirty="0"/>
              <a:t>OS-24-Jeremiah-177</a:t>
            </a:r>
          </a:p>
          <a:p>
            <a:pPr>
              <a:spcBef>
                <a:spcPts val="0"/>
              </a:spcBef>
              <a:buNone/>
            </a:pPr>
            <a:r>
              <a:rPr lang="en-US" dirty="0"/>
              <a:t>NS-08-2 Corinthians-41</a:t>
            </a:r>
          </a:p>
          <a:p>
            <a:pPr>
              <a:spcBef>
                <a:spcPts val="0"/>
              </a:spcBef>
              <a:buNone/>
            </a:pPr>
            <a:r>
              <a:rPr lang="en-US" dirty="0"/>
              <a:t>NS-09-Galatians-144</a:t>
            </a:r>
          </a:p>
          <a:p>
            <a:pPr>
              <a:spcBef>
                <a:spcPts val="0"/>
              </a:spcBef>
              <a:buNone/>
            </a:pPr>
            <a:r>
              <a:rPr lang="en-US" dirty="0"/>
              <a:t>NS-19-Hebrews-298, 344</a:t>
            </a:r>
          </a:p>
        </p:txBody>
      </p:sp>
      <p:sp>
        <p:nvSpPr>
          <p:cNvPr id="4" name="Slide Number Placeholder 3"/>
          <p:cNvSpPr>
            <a:spLocks noGrp="1"/>
          </p:cNvSpPr>
          <p:nvPr>
            <p:ph type="sldNum" sz="quarter" idx="10"/>
          </p:nvPr>
        </p:nvSpPr>
        <p:spPr>
          <a:xfrm>
            <a:off x="8881338" y="6581001"/>
            <a:ext cx="262662" cy="276999"/>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74734255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God's promises had an accompanying sign or visible evidence of his covenant faithfulness, except perhaps the Land Covenant, although even it promises the exile of the nation (Deut 30:1-10).</a:t>
            </a:r>
          </a:p>
          <a:p>
            <a:r>
              <a:rPr lang="en-US" dirty="0"/>
              <a:t>____________</a:t>
            </a:r>
          </a:p>
          <a:p>
            <a:r>
              <a:rPr lang="en-US" dirty="0"/>
              <a:t>Common-398</a:t>
            </a:r>
          </a:p>
          <a:p>
            <a:r>
              <a:rPr lang="en-US" dirty="0"/>
              <a:t>OS-24-Jeremiah-177</a:t>
            </a:r>
          </a:p>
          <a:p>
            <a:r>
              <a:rPr lang="en-US" dirty="0"/>
              <a:t>NS-08-2Cor-89</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107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58387444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Paul's ministry was deemed even greater than Moses's since the glory of the new covenant is greater than that of the Mosaic covenant (2 Cor 3).</a:t>
            </a:r>
          </a:p>
          <a:p>
            <a:r>
              <a:rPr lang="en-US" dirty="0"/>
              <a:t>_____________</a:t>
            </a:r>
          </a:p>
          <a:p>
            <a:r>
              <a:rPr lang="en-US" dirty="0"/>
              <a:t>Common-397</a:t>
            </a:r>
          </a:p>
          <a:p>
            <a:r>
              <a:rPr lang="en-US" dirty="0"/>
              <a:t>OS-24-Jeremiah-177</a:t>
            </a:r>
          </a:p>
          <a:p>
            <a:r>
              <a:rPr lang="en-US" dirty="0"/>
              <a:t>NS-08-2Cor-85</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C2D4E-3306-1E45-BCC0-9ECB597C8D25}"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70554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must reconcile these seemingly contradictory applications.</a:t>
            </a:r>
          </a:p>
          <a:p>
            <a:r>
              <a:rPr lang="en-US" dirty="0"/>
              <a:t>__________</a:t>
            </a:r>
          </a:p>
          <a:p>
            <a:r>
              <a:rPr lang="en-US" dirty="0"/>
              <a:t>Common-391</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ES-05-Biblical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NS-19-Hebrews-376</a:t>
            </a:r>
            <a:endParaRPr lang="en-US" dirty="0">
              <a:latin typeface="Calibri" charset="0"/>
              <a:ea typeface="ＭＳ Ｐゴシック" charset="0"/>
              <a:cs typeface="ＭＳ Ｐゴシック"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706481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latin typeface="Calibri" charset="0"/>
                <a:ea typeface="ＭＳ Ｐゴシック" charset="0"/>
                <a:cs typeface="ＭＳ Ｐゴシック" charset="0"/>
              </a:rPr>
              <a:t>Here are two unacceptable views on the new covenant (NC) that do not distinguish between it and the old covenant (OC0.</a:t>
            </a:r>
          </a:p>
          <a:p>
            <a:r>
              <a:rPr lang="en-US" dirty="0"/>
              <a:t>__________</a:t>
            </a:r>
          </a:p>
          <a:p>
            <a:r>
              <a:rPr lang="en-US" dirty="0"/>
              <a:t>Common-394</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ES-05-Biblical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a:p>
            <a:pPr>
              <a:spcBef>
                <a:spcPct val="0"/>
              </a:spcBef>
            </a:pPr>
            <a:endParaRPr lang="en-US" dirty="0">
              <a:latin typeface="Calibri" charset="0"/>
              <a:ea typeface="ＭＳ Ｐゴシック" charset="0"/>
              <a:cs typeface="ＭＳ Ｐゴシック" charset="0"/>
            </a:endParaRP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110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12095104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latin typeface="Calibri" charset="0"/>
                <a:ea typeface="ＭＳ Ｐゴシック" charset="0"/>
                <a:cs typeface="ＭＳ Ｐゴシック" charset="0"/>
              </a:rPr>
              <a:t>The first two views have too many problems.</a:t>
            </a:r>
          </a:p>
          <a:p>
            <a:r>
              <a:rPr lang="en-US" dirty="0"/>
              <a:t>__________</a:t>
            </a:r>
          </a:p>
          <a:p>
            <a:r>
              <a:rPr lang="en-US" dirty="0"/>
              <a:t>Common-395</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ES-05-Biblical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a:p>
            <a:pPr>
              <a:spcBef>
                <a:spcPct val="0"/>
              </a:spcBef>
            </a:pPr>
            <a:endParaRPr lang="en-US" dirty="0">
              <a:latin typeface="Calibri" charset="0"/>
              <a:ea typeface="ＭＳ Ｐゴシック" charset="0"/>
              <a:cs typeface="ＭＳ Ｐゴシック" charset="0"/>
            </a:endParaRP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111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8651921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latin typeface="Calibri" charset="0"/>
                <a:ea typeface="ＭＳ Ｐゴシック" charset="0"/>
                <a:cs typeface="ＭＳ Ｐゴシック" charset="0"/>
              </a:rPr>
              <a:t>The first two views have too many problems.</a:t>
            </a:r>
          </a:p>
          <a:p>
            <a:r>
              <a:rPr lang="en-US" dirty="0"/>
              <a:t>__________</a:t>
            </a:r>
          </a:p>
          <a:p>
            <a:r>
              <a:rPr lang="en-US" dirty="0"/>
              <a:t>Common-395 expanded into two slides and copied to Jeremiah version</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ES-05-Biblical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a:p>
            <a:pPr>
              <a:spcBef>
                <a:spcPct val="0"/>
              </a:spcBef>
            </a:pPr>
            <a:endParaRPr lang="en-US" dirty="0">
              <a:latin typeface="Calibri" charset="0"/>
              <a:ea typeface="ＭＳ Ｐゴシック" charset="0"/>
              <a:cs typeface="ＭＳ Ｐゴシック" charset="0"/>
            </a:endParaRP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112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303629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6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433D29-76C2-2C47-8BBD-110292789F6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26370"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826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167E98D-D759-574C-A4D1-A2397BE6FA3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3298" name="Rectangle 2"/>
          <p:cNvSpPr>
            <a:spLocks noGrp="1" noRot="1" noChangeAspect="1" noChangeArrowheads="1"/>
          </p:cNvSpPr>
          <p:nvPr>
            <p:ph type="sldImg"/>
          </p:nvPr>
        </p:nvSpPr>
        <p:spPr>
          <a:solidFill>
            <a:srgbClr val="FFFFFF"/>
          </a:solidFill>
          <a:ln/>
        </p:spPr>
      </p:sp>
      <p:sp>
        <p:nvSpPr>
          <p:cNvPr id="183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Christians are therefore no longer under the old covenant of Moses. But that does not mean there is no future fulfillment of this new covenant to a believing Israel.</a:t>
            </a:r>
          </a:p>
          <a:p>
            <a:r>
              <a:rPr lang="en-US" dirty="0"/>
              <a:t>__________</a:t>
            </a:r>
          </a:p>
          <a:p>
            <a:r>
              <a:rPr lang="en-US" dirty="0"/>
              <a:t>Common-396</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ES-05-Biblical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OS-24-Jeremiah-169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a:extLst>
              <a:ext uri="{FF2B5EF4-FFF2-40B4-BE49-F238E27FC236}">
                <a16:creationId xmlns:a16="http://schemas.microsoft.com/office/drawing/2014/main" id="{C952CDCC-A416-1D43-B3EA-9E91EB4C35AB}"/>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5E6B2155-C2E1-AB4B-A2E2-1E4D9ED56AE7}" type="slidenum">
              <a:rPr lang="en-US" altLang="en-US" sz="1200">
                <a:solidFill>
                  <a:srgbClr val="000000"/>
                </a:solidFill>
              </a:rPr>
              <a:pPr algn="r"/>
              <a:t>114</a:t>
            </a:fld>
            <a:endParaRPr lang="en-US" altLang="en-US" sz="1200">
              <a:solidFill>
                <a:srgbClr val="000000"/>
              </a:solidFill>
            </a:endParaRPr>
          </a:p>
        </p:txBody>
      </p:sp>
      <p:sp>
        <p:nvSpPr>
          <p:cNvPr id="315394" name="Rectangle 2">
            <a:extLst>
              <a:ext uri="{FF2B5EF4-FFF2-40B4-BE49-F238E27FC236}">
                <a16:creationId xmlns:a16="http://schemas.microsoft.com/office/drawing/2014/main" id="{7FA423DC-7716-AE43-B4AF-0745B5FD709B}"/>
              </a:ext>
            </a:extLst>
          </p:cNvPr>
          <p:cNvSpPr>
            <a:spLocks noGrp="1" noRot="1" noChangeAspect="1" noChangeArrowheads="1" noTextEdit="1"/>
          </p:cNvSpPr>
          <p:nvPr>
            <p:ph type="sldImg"/>
          </p:nvPr>
        </p:nvSpPr>
        <p:spPr>
          <a:xfrm>
            <a:off x="1143000" y="685800"/>
            <a:ext cx="4573588" cy="3429000"/>
          </a:xfrm>
          <a:ln/>
        </p:spPr>
      </p:sp>
      <p:sp>
        <p:nvSpPr>
          <p:cNvPr id="315395" name="Rectangle 3">
            <a:extLst>
              <a:ext uri="{FF2B5EF4-FFF2-40B4-BE49-F238E27FC236}">
                <a16:creationId xmlns:a16="http://schemas.microsoft.com/office/drawing/2014/main" id="{816BA5D7-19B3-DB48-ACBE-F262BD451F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CH Church (Ecclesiology) in Arabic</a:t>
            </a:r>
          </a:p>
          <a:p>
            <a:r>
              <a:rPr lang="en-US" dirty="0"/>
              <a:t>______________</a:t>
            </a:r>
          </a:p>
          <a:p>
            <a:r>
              <a:rPr lang="en-US" dirty="0"/>
              <a:t>Common-</a:t>
            </a:r>
            <a:r>
              <a:rPr lang="en-US" dirty="0">
                <a:latin typeface="Arial" charset="0"/>
                <a:ea typeface="ＭＳ Ｐゴシック" charset="0"/>
              </a:rPr>
              <a:t>16</a:t>
            </a:r>
            <a:endParaRPr lang="en-US" dirty="0"/>
          </a:p>
        </p:txBody>
      </p:sp>
    </p:spTree>
    <p:extLst>
      <p:ext uri="{BB962C8B-B14F-4D97-AF65-F5344CB8AC3E}">
        <p14:creationId xmlns:p14="http://schemas.microsoft.com/office/powerpoint/2010/main" val="1852592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Master" Target="../slideMasters/slideMaster3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16619FB-4CBD-184F-87FD-92F68570E868}"/>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7EAE07C3-3AD8-144E-AE5F-1DB9098F4742}"/>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FC934DBE-619F-B943-8EE8-CADB6EF93954}"/>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13B56009-9DE6-E943-817E-FF6BD8A12A7B}" type="slidenum">
              <a:rPr lang="en-US" altLang="en-US"/>
              <a:pPr/>
              <a:t>‹#›</a:t>
            </a:fld>
            <a:endParaRPr lang="en-US" altLang="en-US"/>
          </a:p>
        </p:txBody>
      </p:sp>
    </p:spTree>
    <p:extLst>
      <p:ext uri="{BB962C8B-B14F-4D97-AF65-F5344CB8AC3E}">
        <p14:creationId xmlns:p14="http://schemas.microsoft.com/office/powerpoint/2010/main" val="2099925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3345773-5F1B-0748-9DC2-0AD1162808AE}"/>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C66CE78C-D39F-BB49-9741-B3E61EFEC21B}"/>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587941A3-84EF-5A44-A7BC-8892536AFE3F}"/>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C288215B-F069-4048-AAEB-0E35A00F2784}" type="slidenum">
              <a:rPr lang="en-US" altLang="en-US"/>
              <a:pPr/>
              <a:t>‹#›</a:t>
            </a:fld>
            <a:endParaRPr lang="en-US" altLang="en-US"/>
          </a:p>
        </p:txBody>
      </p:sp>
    </p:spTree>
    <p:extLst>
      <p:ext uri="{BB962C8B-B14F-4D97-AF65-F5344CB8AC3E}">
        <p14:creationId xmlns:p14="http://schemas.microsoft.com/office/powerpoint/2010/main" val="8007533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9999529"/>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2272583"/>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3946708"/>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089422"/>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5579798"/>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853662"/>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223619"/>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2667046"/>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2882697"/>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2688319"/>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BCC53A9-505D-7B49-AFF9-E439F4B8BA8D}"/>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12D24BF2-AF71-ED42-9493-F56E7630DB50}"/>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54347545-63E3-9C49-B559-F962CDF491DD}"/>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7487B7A5-5769-3B48-9611-3C298EA768D8}" type="slidenum">
              <a:rPr lang="en-US" altLang="en-US"/>
              <a:pPr/>
              <a:t>‹#›</a:t>
            </a:fld>
            <a:endParaRPr lang="en-US" altLang="en-US"/>
          </a:p>
        </p:txBody>
      </p:sp>
    </p:spTree>
    <p:extLst>
      <p:ext uri="{BB962C8B-B14F-4D97-AF65-F5344CB8AC3E}">
        <p14:creationId xmlns:p14="http://schemas.microsoft.com/office/powerpoint/2010/main" val="6837540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0069728"/>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11" charset="0"/>
                <a:ea typeface="+mn-ea"/>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46085"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608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6AD86698-3407-164D-9E2B-8350A4E879DD}" type="slidenum">
              <a:rPr lang="en-US"/>
              <a:pPr>
                <a:defRPr/>
              </a:pPr>
              <a:t>‹#›</a:t>
            </a:fld>
            <a:endParaRPr lang="en-US"/>
          </a:p>
        </p:txBody>
      </p:sp>
    </p:spTree>
    <p:extLst>
      <p:ext uri="{BB962C8B-B14F-4D97-AF65-F5344CB8AC3E}">
        <p14:creationId xmlns:p14="http://schemas.microsoft.com/office/powerpoint/2010/main" val="19182688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8DB5CDF7-6F8B-A44F-BCC3-E692D2082D8B}" type="slidenum">
              <a:rPr lang="en-US"/>
              <a:pPr>
                <a:defRPr/>
              </a:pPr>
              <a:t>‹#›</a:t>
            </a:fld>
            <a:endParaRPr lang="en-US"/>
          </a:p>
        </p:txBody>
      </p:sp>
    </p:spTree>
    <p:extLst>
      <p:ext uri="{BB962C8B-B14F-4D97-AF65-F5344CB8AC3E}">
        <p14:creationId xmlns:p14="http://schemas.microsoft.com/office/powerpoint/2010/main" val="277556593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4BFB2F21-1826-FA46-AFE1-E78CFDDC8AF0}" type="slidenum">
              <a:rPr lang="en-US"/>
              <a:pPr>
                <a:defRPr/>
              </a:pPr>
              <a:t>‹#›</a:t>
            </a:fld>
            <a:endParaRPr lang="en-US"/>
          </a:p>
        </p:txBody>
      </p:sp>
    </p:spTree>
    <p:extLst>
      <p:ext uri="{BB962C8B-B14F-4D97-AF65-F5344CB8AC3E}">
        <p14:creationId xmlns:p14="http://schemas.microsoft.com/office/powerpoint/2010/main" val="29016221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5EFEF369-F645-CD4E-BE22-9AE6F488AA38}" type="slidenum">
              <a:rPr lang="en-US"/>
              <a:pPr>
                <a:defRPr/>
              </a:pPr>
              <a:t>‹#›</a:t>
            </a:fld>
            <a:endParaRPr lang="en-US"/>
          </a:p>
        </p:txBody>
      </p:sp>
    </p:spTree>
    <p:extLst>
      <p:ext uri="{BB962C8B-B14F-4D97-AF65-F5344CB8AC3E}">
        <p14:creationId xmlns:p14="http://schemas.microsoft.com/office/powerpoint/2010/main" val="50048590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pPr>
              <a:defRPr/>
            </a:pPr>
            <a:endParaRPr lang="en-US"/>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p>
        </p:txBody>
      </p:sp>
      <p:sp>
        <p:nvSpPr>
          <p:cNvPr id="9" name="Rectangle 1033"/>
          <p:cNvSpPr>
            <a:spLocks noGrp="1" noChangeArrowheads="1"/>
          </p:cNvSpPr>
          <p:nvPr>
            <p:ph type="sldNum" sz="quarter" idx="12"/>
          </p:nvPr>
        </p:nvSpPr>
        <p:spPr>
          <a:ln/>
        </p:spPr>
        <p:txBody>
          <a:bodyPr/>
          <a:lstStyle>
            <a:lvl1pPr>
              <a:defRPr/>
            </a:lvl1pPr>
          </a:lstStyle>
          <a:p>
            <a:pPr>
              <a:defRPr/>
            </a:pPr>
            <a:fld id="{3319A392-A375-E049-B856-43F394C9BBD2}" type="slidenum">
              <a:rPr lang="en-US"/>
              <a:pPr>
                <a:defRPr/>
              </a:pPr>
              <a:t>‹#›</a:t>
            </a:fld>
            <a:endParaRPr lang="en-US"/>
          </a:p>
        </p:txBody>
      </p:sp>
    </p:spTree>
    <p:extLst>
      <p:ext uri="{BB962C8B-B14F-4D97-AF65-F5344CB8AC3E}">
        <p14:creationId xmlns:p14="http://schemas.microsoft.com/office/powerpoint/2010/main" val="51131115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pPr>
              <a:defRPr/>
            </a:pPr>
            <a:endParaRPr lang="en-US"/>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p>
        </p:txBody>
      </p:sp>
      <p:sp>
        <p:nvSpPr>
          <p:cNvPr id="5" name="Rectangle 1033"/>
          <p:cNvSpPr>
            <a:spLocks noGrp="1" noChangeArrowheads="1"/>
          </p:cNvSpPr>
          <p:nvPr>
            <p:ph type="sldNum" sz="quarter" idx="12"/>
          </p:nvPr>
        </p:nvSpPr>
        <p:spPr>
          <a:ln/>
        </p:spPr>
        <p:txBody>
          <a:bodyPr/>
          <a:lstStyle>
            <a:lvl1pPr>
              <a:defRPr/>
            </a:lvl1pPr>
          </a:lstStyle>
          <a:p>
            <a:pPr>
              <a:defRPr/>
            </a:pPr>
            <a:fld id="{D0C04269-E2EA-3C48-84F8-4EADDEB1C3F4}" type="slidenum">
              <a:rPr lang="en-US"/>
              <a:pPr>
                <a:defRPr/>
              </a:pPr>
              <a:t>‹#›</a:t>
            </a:fld>
            <a:endParaRPr lang="en-US"/>
          </a:p>
        </p:txBody>
      </p:sp>
    </p:spTree>
    <p:extLst>
      <p:ext uri="{BB962C8B-B14F-4D97-AF65-F5344CB8AC3E}">
        <p14:creationId xmlns:p14="http://schemas.microsoft.com/office/powerpoint/2010/main" val="310720298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p>
        </p:txBody>
      </p:sp>
      <p:sp>
        <p:nvSpPr>
          <p:cNvPr id="4" name="Rectangle 1033"/>
          <p:cNvSpPr>
            <a:spLocks noGrp="1" noChangeArrowheads="1"/>
          </p:cNvSpPr>
          <p:nvPr>
            <p:ph type="sldNum" sz="quarter" idx="12"/>
          </p:nvPr>
        </p:nvSpPr>
        <p:spPr>
          <a:ln/>
        </p:spPr>
        <p:txBody>
          <a:bodyPr/>
          <a:lstStyle>
            <a:lvl1pPr>
              <a:defRPr/>
            </a:lvl1pPr>
          </a:lstStyle>
          <a:p>
            <a:pPr>
              <a:defRPr/>
            </a:pPr>
            <a:fld id="{FEFE21EF-D090-4B4F-A730-9BAFDAADF3C6}" type="slidenum">
              <a:rPr lang="en-US"/>
              <a:pPr>
                <a:defRPr/>
              </a:pPr>
              <a:t>‹#›</a:t>
            </a:fld>
            <a:endParaRPr lang="en-US"/>
          </a:p>
        </p:txBody>
      </p:sp>
    </p:spTree>
    <p:extLst>
      <p:ext uri="{BB962C8B-B14F-4D97-AF65-F5344CB8AC3E}">
        <p14:creationId xmlns:p14="http://schemas.microsoft.com/office/powerpoint/2010/main" val="322736217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3E112104-4055-4845-AFBE-01B3D284B4FD}" type="slidenum">
              <a:rPr lang="en-US"/>
              <a:pPr>
                <a:defRPr/>
              </a:pPr>
              <a:t>‹#›</a:t>
            </a:fld>
            <a:endParaRPr lang="en-US"/>
          </a:p>
        </p:txBody>
      </p:sp>
    </p:spTree>
    <p:extLst>
      <p:ext uri="{BB962C8B-B14F-4D97-AF65-F5344CB8AC3E}">
        <p14:creationId xmlns:p14="http://schemas.microsoft.com/office/powerpoint/2010/main" val="223869256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C35A5553-B581-C040-A4BE-BA6CAFA0D81A}" type="slidenum">
              <a:rPr lang="en-US"/>
              <a:pPr>
                <a:defRPr/>
              </a:pPr>
              <a:t>‹#›</a:t>
            </a:fld>
            <a:endParaRPr lang="en-US"/>
          </a:p>
        </p:txBody>
      </p:sp>
    </p:spTree>
    <p:extLst>
      <p:ext uri="{BB962C8B-B14F-4D97-AF65-F5344CB8AC3E}">
        <p14:creationId xmlns:p14="http://schemas.microsoft.com/office/powerpoint/2010/main" val="3538619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3897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38979" name="Rectangle 1027"/>
          <p:cNvSpPr>
            <a:spLocks noGrp="1" noChangeArrowheads="1"/>
          </p:cNvSpPr>
          <p:nvPr>
            <p:ph type="subTitle" idx="1"/>
          </p:nvPr>
        </p:nvSpPr>
        <p:spPr>
          <a:xfrm>
            <a:off x="1371600" y="3886200"/>
            <a:ext cx="6400800" cy="1752600"/>
          </a:xfrm>
        </p:spPr>
        <p:txBody>
          <a:bodyPr/>
          <a:lstStyle>
            <a:lvl1pPr marL="0" indent="0" algn="ctr">
              <a:buFont typeface="Times" pitchFamily="-105" charset="0"/>
              <a:buNone/>
              <a:defRPr/>
            </a:lvl1pPr>
          </a:lstStyle>
          <a:p>
            <a:r>
              <a:rPr lang="en-US"/>
              <a:t>Click to edit Master subtitle style</a:t>
            </a:r>
          </a:p>
        </p:txBody>
      </p:sp>
      <p:sp>
        <p:nvSpPr>
          <p:cNvPr id="4" name="Rectangle 4">
            <a:extLst>
              <a:ext uri="{FF2B5EF4-FFF2-40B4-BE49-F238E27FC236}">
                <a16:creationId xmlns:a16="http://schemas.microsoft.com/office/drawing/2014/main" id="{8807A109-AA88-9D47-8477-DEE07109EA51}"/>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EDB5BCAB-15EA-0240-B81B-E9D5DEBD70EE}"/>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9CC2E6AE-B949-3D45-A1F5-4D80888228C4}"/>
              </a:ext>
            </a:extLst>
          </p:cNvPr>
          <p:cNvSpPr>
            <a:spLocks noGrp="1" noChangeArrowheads="1"/>
          </p:cNvSpPr>
          <p:nvPr>
            <p:ph type="sldNum" sz="quarter" idx="12"/>
          </p:nvPr>
        </p:nvSpPr>
        <p:spPr>
          <a:ln/>
        </p:spPr>
        <p:txBody>
          <a:bodyPr/>
          <a:lstStyle>
            <a:lvl1pPr>
              <a:defRPr/>
            </a:lvl1pPr>
          </a:lstStyle>
          <a:p>
            <a:fld id="{95BD3B5B-730F-5F46-A04C-372D37EDCF84}" type="slidenum">
              <a:rPr lang="en-US" altLang="en-US"/>
              <a:pPr/>
              <a:t>‹#›</a:t>
            </a:fld>
            <a:endParaRPr lang="en-US" altLang="en-US"/>
          </a:p>
        </p:txBody>
      </p:sp>
    </p:spTree>
    <p:extLst>
      <p:ext uri="{BB962C8B-B14F-4D97-AF65-F5344CB8AC3E}">
        <p14:creationId xmlns:p14="http://schemas.microsoft.com/office/powerpoint/2010/main" val="386211833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A0BE442E-83CD-8E42-8D2C-3D9862F56E4E}" type="slidenum">
              <a:rPr lang="en-US"/>
              <a:pPr>
                <a:defRPr/>
              </a:pPr>
              <a:t>‹#›</a:t>
            </a:fld>
            <a:endParaRPr lang="en-US"/>
          </a:p>
        </p:txBody>
      </p:sp>
    </p:spTree>
    <p:extLst>
      <p:ext uri="{BB962C8B-B14F-4D97-AF65-F5344CB8AC3E}">
        <p14:creationId xmlns:p14="http://schemas.microsoft.com/office/powerpoint/2010/main" val="1202411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8616CBA6-3CF3-3840-B3B0-14B707A93C84}" type="slidenum">
              <a:rPr lang="en-US"/>
              <a:pPr>
                <a:defRPr/>
              </a:pPr>
              <a:t>‹#›</a:t>
            </a:fld>
            <a:endParaRPr lang="en-US"/>
          </a:p>
        </p:txBody>
      </p:sp>
    </p:spTree>
    <p:extLst>
      <p:ext uri="{BB962C8B-B14F-4D97-AF65-F5344CB8AC3E}">
        <p14:creationId xmlns:p14="http://schemas.microsoft.com/office/powerpoint/2010/main" val="4794263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a:latin typeface="Tahoma" charset="0"/>
                <a:ea typeface="ＭＳ Ｐゴシック" charset="0"/>
                <a:cs typeface="ＭＳ Ｐゴシック" charset="0"/>
              </a:defRPr>
            </a:lvl1pPr>
          </a:lstStyle>
          <a:p>
            <a:pPr>
              <a:defRPr/>
            </a:pPr>
            <a:fld id="{743429E0-1A04-A94E-874A-B6ADFC11F1D3}" type="datetime1">
              <a:rPr lang="en-US"/>
              <a:pPr>
                <a:defRPr/>
              </a:pPr>
              <a:t>12/27/23</a:t>
            </a:fld>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605C8F56-D92D-5C4A-B84A-3427CF30195E}" type="slidenum">
              <a:rPr lang="en-US"/>
              <a:pPr>
                <a:defRPr/>
              </a:pPr>
              <a:t>‹#›</a:t>
            </a:fld>
            <a:endParaRPr lang="en-US"/>
          </a:p>
        </p:txBody>
      </p:sp>
    </p:spTree>
    <p:extLst>
      <p:ext uri="{BB962C8B-B14F-4D97-AF65-F5344CB8AC3E}">
        <p14:creationId xmlns:p14="http://schemas.microsoft.com/office/powerpoint/2010/main" val="27742599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15778"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715779"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DF079F9-3E75-DC45-A390-3954D002B68D}" type="slidenum">
              <a:rPr lang="en-US"/>
              <a:pPr>
                <a:defRPr/>
              </a:pPr>
              <a:t>‹#›</a:t>
            </a:fld>
            <a:endParaRPr lang="en-US"/>
          </a:p>
        </p:txBody>
      </p:sp>
    </p:spTree>
    <p:extLst>
      <p:ext uri="{BB962C8B-B14F-4D97-AF65-F5344CB8AC3E}">
        <p14:creationId xmlns:p14="http://schemas.microsoft.com/office/powerpoint/2010/main" val="454344210"/>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A22FFF5-33DB-7541-AA99-F701E0FA14F0}" type="slidenum">
              <a:rPr lang="en-US"/>
              <a:pPr>
                <a:defRPr/>
              </a:pPr>
              <a:t>‹#›</a:t>
            </a:fld>
            <a:endParaRPr lang="en-US"/>
          </a:p>
        </p:txBody>
      </p:sp>
    </p:spTree>
    <p:extLst>
      <p:ext uri="{BB962C8B-B14F-4D97-AF65-F5344CB8AC3E}">
        <p14:creationId xmlns:p14="http://schemas.microsoft.com/office/powerpoint/2010/main" val="2178665989"/>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C099517-FDB0-A04A-A1FC-2C8396B6FA70}" type="slidenum">
              <a:rPr lang="en-US"/>
              <a:pPr>
                <a:defRPr/>
              </a:pPr>
              <a:t>‹#›</a:t>
            </a:fld>
            <a:endParaRPr lang="en-US"/>
          </a:p>
        </p:txBody>
      </p:sp>
    </p:spTree>
    <p:extLst>
      <p:ext uri="{BB962C8B-B14F-4D97-AF65-F5344CB8AC3E}">
        <p14:creationId xmlns:p14="http://schemas.microsoft.com/office/powerpoint/2010/main" val="2027527071"/>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B7C1DE2-5F63-B34E-8CAC-AA3F541D1619}" type="slidenum">
              <a:rPr lang="en-US"/>
              <a:pPr>
                <a:defRPr/>
              </a:pPr>
              <a:t>‹#›</a:t>
            </a:fld>
            <a:endParaRPr lang="en-US"/>
          </a:p>
        </p:txBody>
      </p:sp>
    </p:spTree>
    <p:extLst>
      <p:ext uri="{BB962C8B-B14F-4D97-AF65-F5344CB8AC3E}">
        <p14:creationId xmlns:p14="http://schemas.microsoft.com/office/powerpoint/2010/main" val="418160449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F4800FAE-A5B5-0743-9CC7-BF4F0170F18A}" type="slidenum">
              <a:rPr lang="en-US"/>
              <a:pPr>
                <a:defRPr/>
              </a:pPr>
              <a:t>‹#›</a:t>
            </a:fld>
            <a:endParaRPr lang="en-US"/>
          </a:p>
        </p:txBody>
      </p:sp>
    </p:spTree>
    <p:extLst>
      <p:ext uri="{BB962C8B-B14F-4D97-AF65-F5344CB8AC3E}">
        <p14:creationId xmlns:p14="http://schemas.microsoft.com/office/powerpoint/2010/main" val="140599435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7A97A1AD-6F4D-384C-954C-BB6CD9807F88}" type="slidenum">
              <a:rPr lang="en-US"/>
              <a:pPr>
                <a:defRPr/>
              </a:pPr>
              <a:t>‹#›</a:t>
            </a:fld>
            <a:endParaRPr lang="en-US"/>
          </a:p>
        </p:txBody>
      </p:sp>
    </p:spTree>
    <p:extLst>
      <p:ext uri="{BB962C8B-B14F-4D97-AF65-F5344CB8AC3E}">
        <p14:creationId xmlns:p14="http://schemas.microsoft.com/office/powerpoint/2010/main" val="1694454200"/>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376DC91-2DB6-8B42-8307-EB2FABDDD5D9}" type="slidenum">
              <a:rPr lang="en-US"/>
              <a:pPr>
                <a:defRPr/>
              </a:pPr>
              <a:t>‹#›</a:t>
            </a:fld>
            <a:endParaRPr lang="en-US"/>
          </a:p>
        </p:txBody>
      </p:sp>
    </p:spTree>
    <p:extLst>
      <p:ext uri="{BB962C8B-B14F-4D97-AF65-F5344CB8AC3E}">
        <p14:creationId xmlns:p14="http://schemas.microsoft.com/office/powerpoint/2010/main" val="349146912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84B177A-E1BB-464F-835B-F253D3FC5D98}"/>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30247251-90F6-6F4A-81D8-27FC803C14AE}"/>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1F467716-4761-F443-9719-3B451F6E6766}"/>
              </a:ext>
            </a:extLst>
          </p:cNvPr>
          <p:cNvSpPr>
            <a:spLocks noGrp="1" noChangeArrowheads="1"/>
          </p:cNvSpPr>
          <p:nvPr>
            <p:ph type="sldNum" sz="quarter" idx="12"/>
          </p:nvPr>
        </p:nvSpPr>
        <p:spPr>
          <a:ln/>
        </p:spPr>
        <p:txBody>
          <a:bodyPr/>
          <a:lstStyle>
            <a:lvl1pPr>
              <a:defRPr/>
            </a:lvl1pPr>
          </a:lstStyle>
          <a:p>
            <a:fld id="{EFD9A6B0-F38A-D94E-823B-DA837053AE8A}" type="slidenum">
              <a:rPr lang="en-US" altLang="en-US"/>
              <a:pPr/>
              <a:t>‹#›</a:t>
            </a:fld>
            <a:endParaRPr lang="en-US" altLang="en-US"/>
          </a:p>
        </p:txBody>
      </p:sp>
    </p:spTree>
    <p:extLst>
      <p:ext uri="{BB962C8B-B14F-4D97-AF65-F5344CB8AC3E}">
        <p14:creationId xmlns:p14="http://schemas.microsoft.com/office/powerpoint/2010/main" val="344707281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40C66A-DED3-FC4F-A565-38076B08ADD7}" type="slidenum">
              <a:rPr lang="en-US"/>
              <a:pPr>
                <a:defRPr/>
              </a:pPr>
              <a:t>‹#›</a:t>
            </a:fld>
            <a:endParaRPr lang="en-US"/>
          </a:p>
        </p:txBody>
      </p:sp>
    </p:spTree>
    <p:extLst>
      <p:ext uri="{BB962C8B-B14F-4D97-AF65-F5344CB8AC3E}">
        <p14:creationId xmlns:p14="http://schemas.microsoft.com/office/powerpoint/2010/main" val="3787125210"/>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CAB56CB-1E27-A74E-B703-0754625997B2}" type="slidenum">
              <a:rPr lang="en-US"/>
              <a:pPr>
                <a:defRPr/>
              </a:pPr>
              <a:t>‹#›</a:t>
            </a:fld>
            <a:endParaRPr lang="en-US"/>
          </a:p>
        </p:txBody>
      </p:sp>
    </p:spTree>
    <p:extLst>
      <p:ext uri="{BB962C8B-B14F-4D97-AF65-F5344CB8AC3E}">
        <p14:creationId xmlns:p14="http://schemas.microsoft.com/office/powerpoint/2010/main" val="469933410"/>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704E43-D672-C44B-A5E9-304DA81478B3}" type="slidenum">
              <a:rPr lang="en-US"/>
              <a:pPr>
                <a:defRPr/>
              </a:pPr>
              <a:t>‹#›</a:t>
            </a:fld>
            <a:endParaRPr lang="en-US"/>
          </a:p>
        </p:txBody>
      </p:sp>
    </p:spTree>
    <p:extLst>
      <p:ext uri="{BB962C8B-B14F-4D97-AF65-F5344CB8AC3E}">
        <p14:creationId xmlns:p14="http://schemas.microsoft.com/office/powerpoint/2010/main" val="1145062797"/>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D6A0AE1-843E-874C-ABCE-FAA7098C8D5B}" type="slidenum">
              <a:rPr lang="en-US"/>
              <a:pPr>
                <a:defRPr/>
              </a:pPr>
              <a:t>‹#›</a:t>
            </a:fld>
            <a:endParaRPr lang="en-US"/>
          </a:p>
        </p:txBody>
      </p:sp>
    </p:spTree>
    <p:extLst>
      <p:ext uri="{BB962C8B-B14F-4D97-AF65-F5344CB8AC3E}">
        <p14:creationId xmlns:p14="http://schemas.microsoft.com/office/powerpoint/2010/main" val="2834694186"/>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pPr>
                <a:defRPr/>
              </a:pPr>
              <a:t>‹#›</a:t>
            </a:fld>
            <a:endParaRPr lang="en-US"/>
          </a:p>
        </p:txBody>
      </p:sp>
    </p:spTree>
    <p:extLst>
      <p:ext uri="{BB962C8B-B14F-4D97-AF65-F5344CB8AC3E}">
        <p14:creationId xmlns:p14="http://schemas.microsoft.com/office/powerpoint/2010/main" val="4184749184"/>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pPr>
                <a:defRPr/>
              </a:pPr>
              <a:t>‹#›</a:t>
            </a:fld>
            <a:endParaRPr lang="en-US"/>
          </a:p>
        </p:txBody>
      </p:sp>
    </p:spTree>
    <p:extLst>
      <p:ext uri="{BB962C8B-B14F-4D97-AF65-F5344CB8AC3E}">
        <p14:creationId xmlns:p14="http://schemas.microsoft.com/office/powerpoint/2010/main" val="213708940"/>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pPr>
                <a:defRPr/>
              </a:pPr>
              <a:t>‹#›</a:t>
            </a:fld>
            <a:endParaRPr lang="en-US"/>
          </a:p>
        </p:txBody>
      </p:sp>
    </p:spTree>
    <p:extLst>
      <p:ext uri="{BB962C8B-B14F-4D97-AF65-F5344CB8AC3E}">
        <p14:creationId xmlns:p14="http://schemas.microsoft.com/office/powerpoint/2010/main" val="2125219340"/>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pPr>
                <a:defRPr/>
              </a:pPr>
              <a:t>‹#›</a:t>
            </a:fld>
            <a:endParaRPr lang="en-US"/>
          </a:p>
        </p:txBody>
      </p:sp>
    </p:spTree>
    <p:extLst>
      <p:ext uri="{BB962C8B-B14F-4D97-AF65-F5344CB8AC3E}">
        <p14:creationId xmlns:p14="http://schemas.microsoft.com/office/powerpoint/2010/main" val="563283857"/>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pPr>
                <a:defRPr/>
              </a:pPr>
              <a:t>‹#›</a:t>
            </a:fld>
            <a:endParaRPr lang="en-US"/>
          </a:p>
        </p:txBody>
      </p:sp>
    </p:spTree>
    <p:extLst>
      <p:ext uri="{BB962C8B-B14F-4D97-AF65-F5344CB8AC3E}">
        <p14:creationId xmlns:p14="http://schemas.microsoft.com/office/powerpoint/2010/main" val="1703126207"/>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pPr>
                <a:defRPr/>
              </a:pPr>
              <a:t>‹#›</a:t>
            </a:fld>
            <a:endParaRPr lang="en-US"/>
          </a:p>
        </p:txBody>
      </p:sp>
    </p:spTree>
    <p:extLst>
      <p:ext uri="{BB962C8B-B14F-4D97-AF65-F5344CB8AC3E}">
        <p14:creationId xmlns:p14="http://schemas.microsoft.com/office/powerpoint/2010/main" val="275599875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029B6B0-EF9C-D246-9129-84DB16A4718B}"/>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7E785DC5-5CAC-1747-829E-89EC6D970314}"/>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D48811A5-E35E-7041-A3FC-8C9415AA0D48}"/>
              </a:ext>
            </a:extLst>
          </p:cNvPr>
          <p:cNvSpPr>
            <a:spLocks noGrp="1" noChangeArrowheads="1"/>
          </p:cNvSpPr>
          <p:nvPr>
            <p:ph type="sldNum" sz="quarter" idx="12"/>
          </p:nvPr>
        </p:nvSpPr>
        <p:spPr>
          <a:ln/>
        </p:spPr>
        <p:txBody>
          <a:bodyPr/>
          <a:lstStyle>
            <a:lvl1pPr>
              <a:defRPr/>
            </a:lvl1pPr>
          </a:lstStyle>
          <a:p>
            <a:fld id="{531F2AD6-3651-534C-A918-20512E05D590}" type="slidenum">
              <a:rPr lang="en-US" altLang="en-US"/>
              <a:pPr/>
              <a:t>‹#›</a:t>
            </a:fld>
            <a:endParaRPr lang="en-US" altLang="en-US"/>
          </a:p>
        </p:txBody>
      </p:sp>
    </p:spTree>
    <p:extLst>
      <p:ext uri="{BB962C8B-B14F-4D97-AF65-F5344CB8AC3E}">
        <p14:creationId xmlns:p14="http://schemas.microsoft.com/office/powerpoint/2010/main" val="185665152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pPr>
                <a:defRPr/>
              </a:pPr>
              <a:t>‹#›</a:t>
            </a:fld>
            <a:endParaRPr lang="en-US"/>
          </a:p>
        </p:txBody>
      </p:sp>
    </p:spTree>
    <p:extLst>
      <p:ext uri="{BB962C8B-B14F-4D97-AF65-F5344CB8AC3E}">
        <p14:creationId xmlns:p14="http://schemas.microsoft.com/office/powerpoint/2010/main" val="1038780593"/>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pPr>
                <a:defRPr/>
              </a:pPr>
              <a:t>‹#›</a:t>
            </a:fld>
            <a:endParaRPr lang="en-US"/>
          </a:p>
        </p:txBody>
      </p:sp>
    </p:spTree>
    <p:extLst>
      <p:ext uri="{BB962C8B-B14F-4D97-AF65-F5344CB8AC3E}">
        <p14:creationId xmlns:p14="http://schemas.microsoft.com/office/powerpoint/2010/main" val="2469195909"/>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pPr>
                <a:defRPr/>
              </a:pPr>
              <a:t>‹#›</a:t>
            </a:fld>
            <a:endParaRPr lang="en-US"/>
          </a:p>
        </p:txBody>
      </p:sp>
    </p:spTree>
    <p:extLst>
      <p:ext uri="{BB962C8B-B14F-4D97-AF65-F5344CB8AC3E}">
        <p14:creationId xmlns:p14="http://schemas.microsoft.com/office/powerpoint/2010/main" val="2746364320"/>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pPr>
                <a:defRPr/>
              </a:pPr>
              <a:t>‹#›</a:t>
            </a:fld>
            <a:endParaRPr lang="en-US"/>
          </a:p>
        </p:txBody>
      </p:sp>
    </p:spTree>
    <p:extLst>
      <p:ext uri="{BB962C8B-B14F-4D97-AF65-F5344CB8AC3E}">
        <p14:creationId xmlns:p14="http://schemas.microsoft.com/office/powerpoint/2010/main" val="1535294858"/>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pPr>
                <a:defRPr/>
              </a:pPr>
              <a:t>‹#›</a:t>
            </a:fld>
            <a:endParaRPr lang="en-US"/>
          </a:p>
        </p:txBody>
      </p:sp>
    </p:spTree>
    <p:extLst>
      <p:ext uri="{BB962C8B-B14F-4D97-AF65-F5344CB8AC3E}">
        <p14:creationId xmlns:p14="http://schemas.microsoft.com/office/powerpoint/2010/main" val="1006168811"/>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391264942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18921644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23389000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9835185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5413039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F5CD99D-0408-9B4C-ACC0-290C8148FFEA}"/>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DD9E89BD-6090-5D45-9ECD-CCB7AD6AF227}"/>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61BB4179-9D7D-7B44-AE07-6EE642B217C3}"/>
              </a:ext>
            </a:extLst>
          </p:cNvPr>
          <p:cNvSpPr>
            <a:spLocks noGrp="1" noChangeArrowheads="1"/>
          </p:cNvSpPr>
          <p:nvPr>
            <p:ph type="sldNum" sz="quarter" idx="12"/>
          </p:nvPr>
        </p:nvSpPr>
        <p:spPr>
          <a:ln/>
        </p:spPr>
        <p:txBody>
          <a:bodyPr/>
          <a:lstStyle>
            <a:lvl1pPr>
              <a:defRPr/>
            </a:lvl1pPr>
          </a:lstStyle>
          <a:p>
            <a:fld id="{B1F16E2D-592E-A34E-8F9C-36DB41BB4A07}" type="slidenum">
              <a:rPr lang="en-US" altLang="en-US"/>
              <a:pPr/>
              <a:t>‹#›</a:t>
            </a:fld>
            <a:endParaRPr lang="en-US" altLang="en-US"/>
          </a:p>
        </p:txBody>
      </p:sp>
    </p:spTree>
    <p:extLst>
      <p:ext uri="{BB962C8B-B14F-4D97-AF65-F5344CB8AC3E}">
        <p14:creationId xmlns:p14="http://schemas.microsoft.com/office/powerpoint/2010/main" val="242114112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32826513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60793421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0266309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03101449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25086353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3765947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3300"/>
                </a:solidFill>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3300"/>
                </a:solidFill>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latin typeface="Times New Roman"/>
              </a:rPr>
              <a:pPr>
                <a:defRPr/>
              </a:pPr>
              <a:t>‹#›</a:t>
            </a:fld>
            <a:endParaRPr lang="en-US" altLang="zh-CN">
              <a:latin typeface="Times New Roman"/>
            </a:endParaRPr>
          </a:p>
        </p:txBody>
      </p:sp>
    </p:spTree>
    <p:extLst>
      <p:ext uri="{BB962C8B-B14F-4D97-AF65-F5344CB8AC3E}">
        <p14:creationId xmlns:p14="http://schemas.microsoft.com/office/powerpoint/2010/main" val="86908897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350926826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101306289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16765282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66D1A4F-BD44-964D-9DFA-9B0B20CE5D29}"/>
              </a:ext>
            </a:extLst>
          </p:cNvPr>
          <p:cNvSpPr>
            <a:spLocks noGrp="1" noChangeArrowheads="1"/>
          </p:cNvSpPr>
          <p:nvPr>
            <p:ph type="dt" sz="half" idx="10"/>
          </p:nvPr>
        </p:nvSpPr>
        <p:spPr>
          <a:ln/>
        </p:spPr>
        <p:txBody>
          <a:bodyPr/>
          <a:lstStyle>
            <a:lvl1pPr>
              <a:defRPr/>
            </a:lvl1pPr>
          </a:lstStyle>
          <a:p>
            <a:endParaRPr lang="en-US" altLang="en-US"/>
          </a:p>
        </p:txBody>
      </p:sp>
      <p:sp>
        <p:nvSpPr>
          <p:cNvPr id="8" name="Rectangle 5">
            <a:extLst>
              <a:ext uri="{FF2B5EF4-FFF2-40B4-BE49-F238E27FC236}">
                <a16:creationId xmlns:a16="http://schemas.microsoft.com/office/drawing/2014/main" id="{ECD3D073-0AEF-2A48-A124-88415DD0813D}"/>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id="{88794655-7AB9-FC46-B4C1-0DE34F506CCF}"/>
              </a:ext>
            </a:extLst>
          </p:cNvPr>
          <p:cNvSpPr>
            <a:spLocks noGrp="1" noChangeArrowheads="1"/>
          </p:cNvSpPr>
          <p:nvPr>
            <p:ph type="sldNum" sz="quarter" idx="12"/>
          </p:nvPr>
        </p:nvSpPr>
        <p:spPr>
          <a:ln/>
        </p:spPr>
        <p:txBody>
          <a:bodyPr/>
          <a:lstStyle>
            <a:lvl1pPr>
              <a:defRPr/>
            </a:lvl1pPr>
          </a:lstStyle>
          <a:p>
            <a:fld id="{E78EB51A-318F-024C-BA7F-6C81ECCFDFE4}" type="slidenum">
              <a:rPr lang="en-US" altLang="en-US"/>
              <a:pPr/>
              <a:t>‹#›</a:t>
            </a:fld>
            <a:endParaRPr lang="en-US" altLang="en-US"/>
          </a:p>
        </p:txBody>
      </p:sp>
    </p:spTree>
    <p:extLst>
      <p:ext uri="{BB962C8B-B14F-4D97-AF65-F5344CB8AC3E}">
        <p14:creationId xmlns:p14="http://schemas.microsoft.com/office/powerpoint/2010/main" val="413960167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27215429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377045782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383263471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184198374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388810543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338281270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326316711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85411" name="Rectangle 3"/>
          <p:cNvSpPr>
            <a:spLocks noGrp="1" noChangeArrowheads="1"/>
          </p:cNvSpPr>
          <p:nvPr>
            <p:ph type="ctrTitle"/>
          </p:nvPr>
        </p:nvSpPr>
        <p:spPr>
          <a:xfrm>
            <a:off x="914400" y="838200"/>
            <a:ext cx="7772400" cy="1143000"/>
          </a:xfrm>
        </p:spPr>
        <p:txBody>
          <a:bodyPr/>
          <a:lstStyle>
            <a:lvl1pPr algn="r">
              <a:defRPr/>
            </a:lvl1pPr>
          </a:lstStyle>
          <a:p>
            <a:r>
              <a:rPr lang="en-US"/>
              <a:t>Click to edit Master title style</a:t>
            </a:r>
          </a:p>
        </p:txBody>
      </p:sp>
      <p:sp>
        <p:nvSpPr>
          <p:cNvPr id="785412" name="Rectangle 4"/>
          <p:cNvSpPr>
            <a:spLocks noGrp="1" noChangeArrowheads="1"/>
          </p:cNvSpPr>
          <p:nvPr>
            <p:ph type="subTitle" idx="1"/>
          </p:nvPr>
        </p:nvSpPr>
        <p:spPr>
          <a:xfrm>
            <a:off x="2286000" y="2438400"/>
            <a:ext cx="6400800" cy="1752600"/>
          </a:xfrm>
        </p:spPr>
        <p:txBody>
          <a:bodyPr/>
          <a:lstStyle>
            <a:lvl1pPr marL="0" indent="0" algn="r">
              <a:buFont typeface="Wingding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73E67466-359E-2744-B2BE-AF7CD82036F1}" type="slidenum">
              <a:rPr lang="en-US"/>
              <a:pPr>
                <a:defRPr/>
              </a:pPr>
              <a:t>‹#›</a:t>
            </a:fld>
            <a:endParaRPr lang="en-US"/>
          </a:p>
        </p:txBody>
      </p:sp>
    </p:spTree>
    <p:extLst>
      <p:ext uri="{BB962C8B-B14F-4D97-AF65-F5344CB8AC3E}">
        <p14:creationId xmlns:p14="http://schemas.microsoft.com/office/powerpoint/2010/main" val="3642696090"/>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EAEAEA"/>
                </a:solidFill>
                <a:latin typeface="Times New Roman" pitchFamily="-112" charset="0"/>
                <a:ea typeface="ＭＳ Ｐゴシック" charset="0"/>
                <a:cs typeface="ＭＳ Ｐゴシック"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grpSp>
      <p:sp>
        <p:nvSpPr>
          <p:cNvPr id="86044"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86045"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solidFill>
                <a:srgbClr val="EAEAEA"/>
              </a:solidFill>
            </a:endParaRPr>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solidFill>
                <a:srgbClr val="EAEAEA"/>
              </a:solidFill>
            </a:endParaRPr>
          </a:p>
        </p:txBody>
      </p:sp>
      <p:sp>
        <p:nvSpPr>
          <p:cNvPr id="32" name="Rectangle 32"/>
          <p:cNvSpPr>
            <a:spLocks noGrp="1" noChangeArrowheads="1"/>
          </p:cNvSpPr>
          <p:nvPr>
            <p:ph type="sldNum" sz="quarter" idx="12"/>
          </p:nvPr>
        </p:nvSpPr>
        <p:spPr>
          <a:xfrm>
            <a:off x="7086600" y="6342063"/>
            <a:ext cx="1905000" cy="457200"/>
          </a:xfrm>
        </p:spPr>
        <p:txBody>
          <a:bodyPr/>
          <a:lstStyle>
            <a:lvl1pPr>
              <a:defRPr/>
            </a:lvl1pPr>
          </a:lstStyle>
          <a:p>
            <a:pPr>
              <a:defRPr/>
            </a:pPr>
            <a:fld id="{0F586580-D67C-0443-832B-05778B4B097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73950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FA222E9C-61D6-BA44-B3BF-A3A07A48BE98}"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8753184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79A98D2-5546-3B47-BE58-E857399972C6}"/>
              </a:ext>
            </a:extLst>
          </p:cNvPr>
          <p:cNvSpPr>
            <a:spLocks noGrp="1" noChangeArrowheads="1"/>
          </p:cNvSpPr>
          <p:nvPr>
            <p:ph type="dt" sz="half" idx="10"/>
          </p:nvPr>
        </p:nvSpPr>
        <p:spPr>
          <a:ln/>
        </p:spPr>
        <p:txBody>
          <a:bodyPr/>
          <a:lstStyle>
            <a:lvl1pPr>
              <a:defRPr/>
            </a:lvl1pPr>
          </a:lstStyle>
          <a:p>
            <a:endParaRPr lang="en-US" altLang="en-US"/>
          </a:p>
        </p:txBody>
      </p:sp>
      <p:sp>
        <p:nvSpPr>
          <p:cNvPr id="4" name="Rectangle 5">
            <a:extLst>
              <a:ext uri="{FF2B5EF4-FFF2-40B4-BE49-F238E27FC236}">
                <a16:creationId xmlns:a16="http://schemas.microsoft.com/office/drawing/2014/main" id="{1A6FAB88-E78A-0144-83AB-E022205E449F}"/>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id="{CCCCFC1E-D123-9C46-B42C-3F0AD77D527C}"/>
              </a:ext>
            </a:extLst>
          </p:cNvPr>
          <p:cNvSpPr>
            <a:spLocks noGrp="1" noChangeArrowheads="1"/>
          </p:cNvSpPr>
          <p:nvPr>
            <p:ph type="sldNum" sz="quarter" idx="12"/>
          </p:nvPr>
        </p:nvSpPr>
        <p:spPr>
          <a:ln/>
        </p:spPr>
        <p:txBody>
          <a:bodyPr/>
          <a:lstStyle>
            <a:lvl1pPr>
              <a:defRPr/>
            </a:lvl1pPr>
          </a:lstStyle>
          <a:p>
            <a:fld id="{21A5C64B-79BF-7C41-BC9A-90B75909DE68}" type="slidenum">
              <a:rPr lang="en-US" altLang="en-US"/>
              <a:pPr/>
              <a:t>‹#›</a:t>
            </a:fld>
            <a:endParaRPr lang="en-US" altLang="en-US"/>
          </a:p>
        </p:txBody>
      </p:sp>
    </p:spTree>
    <p:extLst>
      <p:ext uri="{BB962C8B-B14F-4D97-AF65-F5344CB8AC3E}">
        <p14:creationId xmlns:p14="http://schemas.microsoft.com/office/powerpoint/2010/main" val="306268421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47A52A59-C86E-0B4B-B446-34047382196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23537033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B610824E-3FB5-454E-94FC-1617E5AA3FE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83571974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7"/>
          <p:cNvSpPr>
            <a:spLocks noGrp="1" noChangeArrowheads="1"/>
          </p:cNvSpPr>
          <p:nvPr>
            <p:ph type="sldNum" sz="quarter" idx="12"/>
          </p:nvPr>
        </p:nvSpPr>
        <p:spPr>
          <a:ln/>
        </p:spPr>
        <p:txBody>
          <a:bodyPr/>
          <a:lstStyle>
            <a:lvl1pPr>
              <a:defRPr/>
            </a:lvl1pPr>
          </a:lstStyle>
          <a:p>
            <a:pPr>
              <a:defRPr/>
            </a:pPr>
            <a:fld id="{336587E3-3BBF-9A4C-B623-093103BEC41B}"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55439434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7"/>
          <p:cNvSpPr>
            <a:spLocks noGrp="1" noChangeArrowheads="1"/>
          </p:cNvSpPr>
          <p:nvPr>
            <p:ph type="sldNum" sz="quarter" idx="12"/>
          </p:nvPr>
        </p:nvSpPr>
        <p:spPr>
          <a:ln/>
        </p:spPr>
        <p:txBody>
          <a:bodyPr/>
          <a:lstStyle>
            <a:lvl1pPr>
              <a:defRPr/>
            </a:lvl1pPr>
          </a:lstStyle>
          <a:p>
            <a:pPr>
              <a:defRPr/>
            </a:pPr>
            <a:fld id="{3DB19D11-7288-7C42-9913-775AEDACB739}"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90298357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7"/>
          <p:cNvSpPr>
            <a:spLocks noGrp="1" noChangeArrowheads="1"/>
          </p:cNvSpPr>
          <p:nvPr>
            <p:ph type="sldNum" sz="quarter" idx="12"/>
          </p:nvPr>
        </p:nvSpPr>
        <p:spPr>
          <a:ln/>
        </p:spPr>
        <p:txBody>
          <a:bodyPr/>
          <a:lstStyle>
            <a:lvl1pPr>
              <a:defRPr/>
            </a:lvl1pPr>
          </a:lstStyle>
          <a:p>
            <a:pPr>
              <a:defRPr/>
            </a:pPr>
            <a:fld id="{551483EE-6340-2C4B-A940-1BEFD45BF2D1}"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34061242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D4640DA7-9C9B-A349-9B46-BD8B997C0B7F}"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94470680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7B180FD8-0099-3F4D-9136-B25F32BDC14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70787395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C9B4504C-B4D3-D341-AA22-110439EBBDA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12094240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295D590A-32E5-0D44-A960-58EDB7A61EE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03889708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454D6C58-4FE8-CC42-831C-892DDF6E6D1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452498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4540524-05C8-E048-B9B0-A9E2C602F9D1}"/>
              </a:ext>
            </a:extLst>
          </p:cNvPr>
          <p:cNvSpPr>
            <a:spLocks noGrp="1" noChangeArrowheads="1"/>
          </p:cNvSpPr>
          <p:nvPr>
            <p:ph type="dt" sz="half" idx="10"/>
          </p:nvPr>
        </p:nvSpPr>
        <p:spPr>
          <a:ln/>
        </p:spPr>
        <p:txBody>
          <a:bodyPr/>
          <a:lstStyle>
            <a:lvl1pPr>
              <a:defRPr/>
            </a:lvl1pPr>
          </a:lstStyle>
          <a:p>
            <a:endParaRPr lang="en-US" altLang="en-US"/>
          </a:p>
        </p:txBody>
      </p:sp>
      <p:sp>
        <p:nvSpPr>
          <p:cNvPr id="3" name="Rectangle 5">
            <a:extLst>
              <a:ext uri="{FF2B5EF4-FFF2-40B4-BE49-F238E27FC236}">
                <a16:creationId xmlns:a16="http://schemas.microsoft.com/office/drawing/2014/main" id="{1668EFE9-96FE-6D49-B898-9ED4CA7E202D}"/>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528CEBED-B8A8-3F45-B7FE-CEB1ADA44BA5}"/>
              </a:ext>
            </a:extLst>
          </p:cNvPr>
          <p:cNvSpPr>
            <a:spLocks noGrp="1" noChangeArrowheads="1"/>
          </p:cNvSpPr>
          <p:nvPr>
            <p:ph type="sldNum" sz="quarter" idx="12"/>
          </p:nvPr>
        </p:nvSpPr>
        <p:spPr>
          <a:ln/>
        </p:spPr>
        <p:txBody>
          <a:bodyPr/>
          <a:lstStyle>
            <a:lvl1pPr>
              <a:defRPr/>
            </a:lvl1pPr>
          </a:lstStyle>
          <a:p>
            <a:fld id="{A446E142-E5BF-4D4C-8583-BC762F794D0A}" type="slidenum">
              <a:rPr lang="en-US" altLang="en-US"/>
              <a:pPr/>
              <a:t>‹#›</a:t>
            </a:fld>
            <a:endParaRPr lang="en-US" altLang="en-US"/>
          </a:p>
        </p:txBody>
      </p:sp>
    </p:spTree>
    <p:extLst>
      <p:ext uri="{BB962C8B-B14F-4D97-AF65-F5344CB8AC3E}">
        <p14:creationId xmlns:p14="http://schemas.microsoft.com/office/powerpoint/2010/main" val="173162958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42826320"/>
      </p:ext>
    </p:extLst>
  </p:cSld>
  <p:clrMapOvr>
    <a:masterClrMapping/>
  </p:clrMapOvr>
  <p:transition>
    <p:wheel spokes="0"/>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6389355"/>
      </p:ext>
    </p:extLst>
  </p:cSld>
  <p:clrMapOvr>
    <a:masterClrMapping/>
  </p:clrMapOvr>
  <p:transition>
    <p:wheel spokes="0"/>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48460144"/>
      </p:ext>
    </p:extLst>
  </p:cSld>
  <p:clrMapOvr>
    <a:masterClrMapping/>
  </p:clrMapOvr>
  <p:transition>
    <p:wheel spokes="0"/>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6465702"/>
      </p:ext>
    </p:extLst>
  </p:cSld>
  <p:clrMapOvr>
    <a:masterClrMapping/>
  </p:clrMapOvr>
  <p:transition>
    <p:wheel spokes="0"/>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9893579"/>
      </p:ext>
    </p:extLst>
  </p:cSld>
  <p:clrMapOvr>
    <a:masterClrMapping/>
  </p:clrMapOvr>
  <p:transition>
    <p:wheel spokes="0"/>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55916598"/>
      </p:ext>
    </p:extLst>
  </p:cSld>
  <p:clrMapOvr>
    <a:masterClrMapping/>
  </p:clrMapOvr>
  <p:transition>
    <p:wheel spokes="0"/>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33602"/>
      </p:ext>
    </p:extLst>
  </p:cSld>
  <p:clrMapOvr>
    <a:masterClrMapping/>
  </p:clrMapOvr>
  <p:transition>
    <p:wheel spokes="0"/>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25062183"/>
      </p:ext>
    </p:extLst>
  </p:cSld>
  <p:clrMapOvr>
    <a:masterClrMapping/>
  </p:clrMapOvr>
  <p:transition>
    <p:wheel spokes="0"/>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09819718"/>
      </p:ext>
    </p:extLst>
  </p:cSld>
  <p:clrMapOvr>
    <a:masterClrMapping/>
  </p:clrMapOvr>
  <p:transition>
    <p:wheel spokes="0"/>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7279641"/>
      </p:ext>
    </p:extLst>
  </p:cSld>
  <p:clrMapOvr>
    <a:masterClrMapping/>
  </p:clrMapOvr>
  <p:transition>
    <p:wheel spokes="0"/>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5193265-E526-3F42-A5DE-F5D933DC91C8}"/>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B721573E-42D6-F845-93E8-5A949B2AFE54}"/>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2CC5B0AD-A3F4-9C4C-ACF7-468FC259B748}"/>
              </a:ext>
            </a:extLst>
          </p:cNvPr>
          <p:cNvSpPr>
            <a:spLocks noGrp="1" noChangeArrowheads="1"/>
          </p:cNvSpPr>
          <p:nvPr>
            <p:ph type="sldNum" sz="quarter" idx="12"/>
          </p:nvPr>
        </p:nvSpPr>
        <p:spPr>
          <a:ln/>
        </p:spPr>
        <p:txBody>
          <a:bodyPr/>
          <a:lstStyle>
            <a:lvl1pPr>
              <a:defRPr/>
            </a:lvl1pPr>
          </a:lstStyle>
          <a:p>
            <a:fld id="{539A293C-0E03-7443-B030-74F788DC9936}" type="slidenum">
              <a:rPr lang="en-US" altLang="en-US"/>
              <a:pPr/>
              <a:t>‹#›</a:t>
            </a:fld>
            <a:endParaRPr lang="en-US" altLang="en-US"/>
          </a:p>
        </p:txBody>
      </p:sp>
    </p:spTree>
    <p:extLst>
      <p:ext uri="{BB962C8B-B14F-4D97-AF65-F5344CB8AC3E}">
        <p14:creationId xmlns:p14="http://schemas.microsoft.com/office/powerpoint/2010/main" val="300312796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0670037"/>
      </p:ext>
    </p:extLst>
  </p:cSld>
  <p:clrMapOvr>
    <a:masterClrMapping/>
  </p:clrMapOvr>
  <p:transition>
    <p:wheel spokes="0"/>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C9DCEB-3CBE-1045-999D-6E1C3E9AD94D}" type="datetime1">
              <a:rPr lang="en-US"/>
              <a:pPr>
                <a:defRPr/>
              </a:pPr>
              <a:t>12/27/23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DDEF92D2-2EC5-C24F-B2DF-A8358511F6A9}" type="slidenum">
              <a:rPr lang="en-US"/>
              <a:pPr>
                <a:defRPr/>
              </a:pPr>
              <a:t>‹#›</a:t>
            </a:fld>
            <a:endParaRPr lang="en-US"/>
          </a:p>
        </p:txBody>
      </p:sp>
    </p:spTree>
    <p:extLst>
      <p:ext uri="{BB962C8B-B14F-4D97-AF65-F5344CB8AC3E}">
        <p14:creationId xmlns:p14="http://schemas.microsoft.com/office/powerpoint/2010/main" val="469701736"/>
      </p:ext>
    </p:extLst>
  </p:cSld>
  <p:clrMapOvr>
    <a:overrideClrMapping bg1="lt1" tx1="dk1" bg2="lt2" tx2="dk2" accent1="accent1" accent2="accent2" accent3="accent3" accent4="accent4" accent5="accent5" accent6="accent6" hlink="hlink" folHlink="folHlink"/>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latin typeface="Georgia"/>
            </a:endParaRPr>
          </a:p>
        </p:txBody>
      </p:sp>
      <p:sp>
        <p:nvSpPr>
          <p:cNvPr id="16" name="Date Placeholder 3"/>
          <p:cNvSpPr>
            <a:spLocks noGrp="1"/>
          </p:cNvSpPr>
          <p:nvPr>
            <p:ph type="dt" sz="half" idx="11"/>
          </p:nvPr>
        </p:nvSpPr>
        <p:spPr/>
        <p:txBody>
          <a:bodyPr/>
          <a:lstStyle>
            <a:lvl1pPr>
              <a:defRPr/>
            </a:lvl1pPr>
          </a:lstStyle>
          <a:p>
            <a:pPr>
              <a:defRPr/>
            </a:pPr>
            <a:fld id="{E7EFBB9D-0321-9D4F-BDC1-74066C82F4A6}" type="datetime1">
              <a:rPr lang="en-US"/>
              <a:pPr>
                <a:defRPr/>
              </a:pPr>
              <a:t>12/27/23</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AE519A6C-F3E4-6049-8F85-01291AEB73AD}" type="slidenum">
              <a:rPr lang="en-US"/>
              <a:pPr>
                <a:defRPr/>
              </a:pPr>
              <a:t>‹#›</a:t>
            </a:fld>
            <a:endParaRPr lang="en-US"/>
          </a:p>
        </p:txBody>
      </p:sp>
    </p:spTree>
    <p:extLst>
      <p:ext uri="{BB962C8B-B14F-4D97-AF65-F5344CB8AC3E}">
        <p14:creationId xmlns:p14="http://schemas.microsoft.com/office/powerpoint/2010/main" val="3969291517"/>
      </p:ext>
    </p:extLst>
  </p:cSld>
  <p:clrMapOvr>
    <a:overrideClrMapping bg1="lt1" tx1="dk1" bg2="lt2" tx2="dk2" accent1="accent1" accent2="accent2" accent3="accent3" accent4="accent4" accent5="accent5" accent6="accent6" hlink="hlink" folHlink="folHlink"/>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CBC84355-7014-1F40-AF67-BD1BBE87FAE2}" type="datetime1">
              <a:rPr lang="en-US"/>
              <a:pPr>
                <a:defRPr/>
              </a:pPr>
              <a:t>12/27/23</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latin typeface="Georgia"/>
            </a:endParaRPr>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C48B0EBC-F39F-6E49-9E06-B087B0D4AD0D}" type="slidenum">
              <a:rPr lang="en-US"/>
              <a:pPr>
                <a:defRPr/>
              </a:pPr>
              <a:t>‹#›</a:t>
            </a:fld>
            <a:endParaRPr lang="en-US"/>
          </a:p>
        </p:txBody>
      </p:sp>
    </p:spTree>
    <p:extLst>
      <p:ext uri="{BB962C8B-B14F-4D97-AF65-F5344CB8AC3E}">
        <p14:creationId xmlns:p14="http://schemas.microsoft.com/office/powerpoint/2010/main" val="98217172"/>
      </p:ext>
    </p:extLst>
  </p:cSld>
  <p:clrMapOvr>
    <a:overrideClrMapping bg1="lt1" tx1="dk1" bg2="lt2" tx2="dk2" accent1="accent1" accent2="accent2" accent3="accent3" accent4="accent4" accent5="accent5" accent6="accent6" hlink="hlink" folHlink="folHlink"/>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5522836F-E0F3-634C-ADDA-C92A2EB4B98A}" type="datetime1">
              <a:rPr lang="en-US"/>
              <a:pPr>
                <a:defRPr/>
              </a:pPr>
              <a:t>12/27/23</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latin typeface="Georgia"/>
            </a:endParaRPr>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E80ECE3B-7CFD-C846-8DF9-5897A7EFE78A}" type="slidenum">
              <a:rPr lang="en-US"/>
              <a:pPr>
                <a:defRPr/>
              </a:pPr>
              <a:t>‹#›</a:t>
            </a:fld>
            <a:endParaRPr lang="en-US"/>
          </a:p>
        </p:txBody>
      </p:sp>
    </p:spTree>
    <p:extLst>
      <p:ext uri="{BB962C8B-B14F-4D97-AF65-F5344CB8AC3E}">
        <p14:creationId xmlns:p14="http://schemas.microsoft.com/office/powerpoint/2010/main" val="131082829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8" name="Date Placeholder 1"/>
          <p:cNvSpPr>
            <a:spLocks noGrp="1"/>
          </p:cNvSpPr>
          <p:nvPr>
            <p:ph type="dt" sz="half" idx="10"/>
          </p:nvPr>
        </p:nvSpPr>
        <p:spPr/>
        <p:txBody>
          <a:bodyPr/>
          <a:lstStyle>
            <a:lvl1pPr>
              <a:defRPr/>
            </a:lvl1pPr>
          </a:lstStyle>
          <a:p>
            <a:pPr>
              <a:defRPr/>
            </a:pPr>
            <a:fld id="{5E54196F-42FA-0848-83AD-E4FC5AE0E259}" type="datetime1">
              <a:rPr lang="en-US"/>
              <a:pPr>
                <a:defRPr/>
              </a:pPr>
              <a:t>12/27/23</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latin typeface="Georgia"/>
            </a:endParaRPr>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C2182598-0677-C944-ABC0-3FAE6D290267}" type="slidenum">
              <a:rPr lang="en-US"/>
              <a:pPr>
                <a:defRPr/>
              </a:pPr>
              <a:t>‹#›</a:t>
            </a:fld>
            <a:endParaRPr lang="en-US"/>
          </a:p>
        </p:txBody>
      </p:sp>
    </p:spTree>
    <p:extLst>
      <p:ext uri="{BB962C8B-B14F-4D97-AF65-F5344CB8AC3E}">
        <p14:creationId xmlns:p14="http://schemas.microsoft.com/office/powerpoint/2010/main" val="382263383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Rectangle 21"/>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atin typeface="Arial"/>
                <a:cs typeface="Arial"/>
              </a:defRPr>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a:solidFill>
                  <a:srgbClr val="FFFFFF"/>
                </a:solidFill>
                <a:latin typeface="Arial"/>
                <a:cs typeface="Aria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54D43633-8453-304F-B7E7-3328FE33DB54}" type="slidenum">
              <a:rPr lang="en-US"/>
              <a:pPr>
                <a:defRPr/>
              </a:pPr>
              <a:t>‹#›</a:t>
            </a:fld>
            <a:endParaRPr lang="en-US"/>
          </a:p>
        </p:txBody>
      </p:sp>
    </p:spTree>
    <p:extLst>
      <p:ext uri="{BB962C8B-B14F-4D97-AF65-F5344CB8AC3E}">
        <p14:creationId xmlns:p14="http://schemas.microsoft.com/office/powerpoint/2010/main" val="325821629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BFE2266-011C-7F44-AB8E-133A8361CF9C}" type="datetime1">
              <a:rPr lang="en-US"/>
              <a:pPr>
                <a:defRPr/>
              </a:pPr>
              <a:t>12/27/23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p:txBody>
          <a:bodyPr/>
          <a:lstStyle>
            <a:lvl1pPr>
              <a:defRPr/>
            </a:lvl1pPr>
          </a:lstStyle>
          <a:p>
            <a:pPr>
              <a:defRPr/>
            </a:pPr>
            <a:fld id="{00DED170-D075-5C4D-8DA4-785827FD8AD6}" type="slidenum">
              <a:rPr lang="en-US"/>
              <a:pPr>
                <a:defRPr/>
              </a:pPr>
              <a:t>‹#›</a:t>
            </a:fld>
            <a:endParaRPr lang="en-US"/>
          </a:p>
        </p:txBody>
      </p:sp>
    </p:spTree>
    <p:extLst>
      <p:ext uri="{BB962C8B-B14F-4D97-AF65-F5344CB8AC3E}">
        <p14:creationId xmlns:p14="http://schemas.microsoft.com/office/powerpoint/2010/main" val="330792334"/>
      </p:ext>
    </p:extLst>
  </p:cSld>
  <p:clrMapOvr>
    <a:overrideClrMapping bg1="lt1" tx1="dk1" bg2="lt2" tx2="dk2" accent1="accent1" accent2="accent2" accent3="accent3" accent4="accent4" accent5="accent5" accent6="accent6" hlink="hlink" folHlink="folHlink"/>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166E1647-530F-FA4B-898D-5EBB31DD8E34}"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C15BBDD7-C11C-7643-BC20-B4085915D5E7}" type="datetime1">
              <a:rPr lang="en-US"/>
              <a:pPr>
                <a:defRPr/>
              </a:pPr>
              <a:t>12/27/23</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2441845595"/>
      </p:ext>
    </p:extLst>
  </p:cSld>
  <p:clrMapOvr>
    <a:overrideClrMapping bg1="lt1" tx1="dk1" bg2="lt2" tx2="dk2" accent1="accent1" accent2="accent2" accent3="accent3" accent4="accent4" accent5="accent5" accent6="accent6" hlink="hlink" folHlink="folHlink"/>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latin typeface="Arial"/>
                <a:cs typeface="Arial"/>
              </a:defRPr>
            </a:lvl1pPr>
          </a:lstStyle>
          <a:p>
            <a:r>
              <a:rPr lang="en-US" dirty="0"/>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latin typeface="Arial"/>
                <a:cs typeface="Aria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4451DBD7-076A-F445-ACD7-DC723477C32E}"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C5FF50C5-A5D5-B047-9C29-08F7151F0947}" type="datetime1">
              <a:rPr lang="en-US"/>
              <a:pPr>
                <a:defRPr/>
              </a:pPr>
              <a:t>12/27/23</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200581935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82F8A17-4C30-4C47-AE47-59A8BE7F077A}"/>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E41D86CA-A22C-C94E-83D9-60FAFA15817B}"/>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BACC4A8C-A5B2-9B40-AAF0-1978F0834EA2}"/>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1C03C6CF-3143-AB49-91AC-42A2B73FCF25}" type="slidenum">
              <a:rPr lang="en-US" altLang="en-US"/>
              <a:pPr/>
              <a:t>‹#›</a:t>
            </a:fld>
            <a:endParaRPr lang="en-US" altLang="en-US"/>
          </a:p>
        </p:txBody>
      </p:sp>
    </p:spTree>
    <p:extLst>
      <p:ext uri="{BB962C8B-B14F-4D97-AF65-F5344CB8AC3E}">
        <p14:creationId xmlns:p14="http://schemas.microsoft.com/office/powerpoint/2010/main" val="24394303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72E24C8-3BC7-BA40-A154-5DC8149635DC}"/>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68ED0F2D-9F1A-CB40-BFC9-99C830E82985}"/>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C6D3F7D7-6CFA-C143-B5A6-68F4D7CCAD28}"/>
              </a:ext>
            </a:extLst>
          </p:cNvPr>
          <p:cNvSpPr>
            <a:spLocks noGrp="1" noChangeArrowheads="1"/>
          </p:cNvSpPr>
          <p:nvPr>
            <p:ph type="sldNum" sz="quarter" idx="12"/>
          </p:nvPr>
        </p:nvSpPr>
        <p:spPr>
          <a:ln/>
        </p:spPr>
        <p:txBody>
          <a:bodyPr/>
          <a:lstStyle>
            <a:lvl1pPr>
              <a:defRPr/>
            </a:lvl1pPr>
          </a:lstStyle>
          <a:p>
            <a:fld id="{A8E4B4B9-38AA-5246-A698-28B4885B2E34}" type="slidenum">
              <a:rPr lang="en-US" altLang="en-US"/>
              <a:pPr/>
              <a:t>‹#›</a:t>
            </a:fld>
            <a:endParaRPr lang="en-US" altLang="en-US"/>
          </a:p>
        </p:txBody>
      </p:sp>
    </p:spTree>
    <p:extLst>
      <p:ext uri="{BB962C8B-B14F-4D97-AF65-F5344CB8AC3E}">
        <p14:creationId xmlns:p14="http://schemas.microsoft.com/office/powerpoint/2010/main" val="191657440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AED73B65-C526-484E-99E2-3EAE9424BB3E}" type="datetime1">
              <a:rPr lang="en-US"/>
              <a:pPr>
                <a:defRPr/>
              </a:pPr>
              <a:t>12/27/23</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latin typeface="Georgia"/>
            </a:endParaRPr>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743E8CEA-515C-4344-B85E-562726F6F684}" type="slidenum">
              <a:rPr lang="en-US"/>
              <a:pPr>
                <a:defRPr/>
              </a:pPr>
              <a:t>‹#›</a:t>
            </a:fld>
            <a:endParaRPr lang="en-US"/>
          </a:p>
        </p:txBody>
      </p:sp>
    </p:spTree>
    <p:extLst>
      <p:ext uri="{BB962C8B-B14F-4D97-AF65-F5344CB8AC3E}">
        <p14:creationId xmlns:p14="http://schemas.microsoft.com/office/powerpoint/2010/main" val="662684312"/>
      </p:ext>
    </p:extLst>
  </p:cSld>
  <p:clrMapOvr>
    <a:overrideClrMapping bg1="lt1" tx1="dk1" bg2="lt2" tx2="dk2" accent1="accent1" accent2="accent2" accent3="accent3" accent4="accent4" accent5="accent5" accent6="accent6" hlink="hlink" folHlink="folHlink"/>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3609E57-326C-244A-8EED-4F463A16B156}" type="datetime1">
              <a:rPr lang="en-US"/>
              <a:pPr/>
              <a:t>12/27/23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4362450" y="1027114"/>
            <a:ext cx="457200" cy="441325"/>
          </a:xfrm>
        </p:spPr>
        <p:txBody>
          <a:bodyPr/>
          <a:lstStyle>
            <a:lvl1pPr>
              <a:defRPr/>
            </a:lvl1pPr>
          </a:lstStyle>
          <a:p>
            <a:fld id="{E372FD53-266B-C048-8008-FEFE86A65B01}" type="slidenum">
              <a:rPr lang="en-US"/>
              <a:pPr/>
              <a:t>‹#›</a:t>
            </a:fld>
            <a:endParaRPr lang="en-US"/>
          </a:p>
        </p:txBody>
      </p:sp>
    </p:spTree>
    <p:extLst>
      <p:ext uri="{BB962C8B-B14F-4D97-AF65-F5344CB8AC3E}">
        <p14:creationId xmlns:p14="http://schemas.microsoft.com/office/powerpoint/2010/main" val="3182999056"/>
      </p:ext>
    </p:extLst>
  </p:cSld>
  <p:clrMapOvr>
    <a:overrideClrMapping bg1="lt1" tx1="dk1" bg2="lt2" tx2="dk2" accent1="accent1" accent2="accent2" accent3="accent3" accent4="accent4" accent5="accent5" accent6="accent6" hlink="hlink" folHlink="folHlink"/>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0000"/>
              </a:solidFill>
              <a:latin typeface="Times New Roman" charset="0"/>
              <a:ea typeface="ＭＳ Ｐゴシック" charset="0"/>
              <a:cs typeface="ＭＳ Ｐゴシック"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0000"/>
              </a:solidFill>
              <a:latin typeface="Times New Roman" charset="0"/>
              <a:ea typeface="ＭＳ Ｐゴシック" charset="0"/>
              <a:cs typeface="ＭＳ Ｐゴシック"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67548760-9B25-194C-AB2C-5171CB0F29D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0328698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080C963-9031-4B4C-B679-EC1D4076D47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9067361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5BEFF5B-1F25-4F49-8050-9C5087B116B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4719982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C56F89DB-ECAA-C64A-BBDC-95FD2353DC9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1555616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B672268D-6917-F94A-8F11-C9590ED561A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166489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BEF595E-5027-BC4D-803C-87659A25C3E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6555300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9D832DA2-1EC2-CA4E-AB07-35493DB77A9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7954676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4F71025-1B6C-6B4F-9C57-30AB248525A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94450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584D7F9-50EF-7744-89C3-5128FA2C3D90}"/>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B9F416DC-CF92-1A46-A5B3-F40314E3573A}"/>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1B8FC975-8E4B-784F-8237-D28EA35A308C}"/>
              </a:ext>
            </a:extLst>
          </p:cNvPr>
          <p:cNvSpPr>
            <a:spLocks noGrp="1" noChangeArrowheads="1"/>
          </p:cNvSpPr>
          <p:nvPr>
            <p:ph type="sldNum" sz="quarter" idx="12"/>
          </p:nvPr>
        </p:nvSpPr>
        <p:spPr>
          <a:ln/>
        </p:spPr>
        <p:txBody>
          <a:bodyPr/>
          <a:lstStyle>
            <a:lvl1pPr>
              <a:defRPr/>
            </a:lvl1pPr>
          </a:lstStyle>
          <a:p>
            <a:fld id="{BE0B6A6D-36B0-1F47-93F1-B9245438DA60}" type="slidenum">
              <a:rPr lang="en-US" altLang="en-US"/>
              <a:pPr/>
              <a:t>‹#›</a:t>
            </a:fld>
            <a:endParaRPr lang="en-US" altLang="en-US"/>
          </a:p>
        </p:txBody>
      </p:sp>
    </p:spTree>
    <p:extLst>
      <p:ext uri="{BB962C8B-B14F-4D97-AF65-F5344CB8AC3E}">
        <p14:creationId xmlns:p14="http://schemas.microsoft.com/office/powerpoint/2010/main" val="63227950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C15CF6D1-FBCB-0D4D-9FAF-F1566A501A6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04048629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28CEFFE-A7E2-2846-BDBA-9B4B725D3B9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2821534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7BC12EE-689E-F444-97A3-0FF0C9CE9AB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9224281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129A9FC-CC83-EE45-8457-4932991C7D04}" type="slidenum">
              <a:rPr lang="en-US"/>
              <a:pPr>
                <a:defRPr/>
              </a:pPr>
              <a:t>‹#›</a:t>
            </a:fld>
            <a:endParaRPr lang="en-US"/>
          </a:p>
        </p:txBody>
      </p:sp>
    </p:spTree>
    <p:extLst>
      <p:ext uri="{BB962C8B-B14F-4D97-AF65-F5344CB8AC3E}">
        <p14:creationId xmlns:p14="http://schemas.microsoft.com/office/powerpoint/2010/main" val="302482875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9399947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55399309-1E73-9E4F-AC70-E9B9447B9298}" type="slidenum">
              <a:rPr lang="en-US">
                <a:latin typeface="Arial"/>
                <a:ea typeface="ＭＳ Ｐゴシック"/>
                <a:cs typeface="ＭＳ Ｐゴシック"/>
              </a: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349292634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87D1F201-1FD1-C44F-A51D-CAEE4DD6E182}" type="slidenum">
              <a:rPr lang="en-US"/>
              <a:pPr>
                <a:defRPr/>
              </a:pPr>
              <a:t>‹#›</a:t>
            </a:fld>
            <a:endParaRPr lang="en-US"/>
          </a:p>
        </p:txBody>
      </p:sp>
    </p:spTree>
    <p:extLst>
      <p:ext uri="{BB962C8B-B14F-4D97-AF65-F5344CB8AC3E}">
        <p14:creationId xmlns:p14="http://schemas.microsoft.com/office/powerpoint/2010/main" val="106487679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EE920E-76D7-B744-ACDE-48F2FE9CE2AF}" type="slidenum">
              <a:rPr lang="en-US"/>
              <a:pPr>
                <a:defRPr/>
              </a:pPr>
              <a:t>‹#›</a:t>
            </a:fld>
            <a:endParaRPr lang="en-US"/>
          </a:p>
        </p:txBody>
      </p:sp>
    </p:spTree>
    <p:extLst>
      <p:ext uri="{BB962C8B-B14F-4D97-AF65-F5344CB8AC3E}">
        <p14:creationId xmlns:p14="http://schemas.microsoft.com/office/powerpoint/2010/main" val="302475162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DA2CAFE7-5AB0-FA4B-9372-44979F41F445}" type="slidenum">
              <a:rPr lang="en-US"/>
              <a:pPr>
                <a:defRPr/>
              </a:pPr>
              <a:t>‹#›</a:t>
            </a:fld>
            <a:endParaRPr lang="en-US"/>
          </a:p>
        </p:txBody>
      </p:sp>
    </p:spTree>
    <p:extLst>
      <p:ext uri="{BB962C8B-B14F-4D97-AF65-F5344CB8AC3E}">
        <p14:creationId xmlns:p14="http://schemas.microsoft.com/office/powerpoint/2010/main" val="34450402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15B0DE93-60F8-934F-9090-842875308B85}" type="slidenum">
              <a:rPr lang="en-US"/>
              <a:pPr>
                <a:defRPr/>
              </a:pPr>
              <a:t>‹#›</a:t>
            </a:fld>
            <a:endParaRPr lang="en-US"/>
          </a:p>
        </p:txBody>
      </p:sp>
    </p:spTree>
    <p:extLst>
      <p:ext uri="{BB962C8B-B14F-4D97-AF65-F5344CB8AC3E}">
        <p14:creationId xmlns:p14="http://schemas.microsoft.com/office/powerpoint/2010/main" val="1233016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886CC4E-060A-DC49-9137-CF45842C8C59}"/>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DAD1C92E-1BA4-BE47-8B2C-B02F2AFEBBC8}"/>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825C72C5-D8BE-3C40-9AD7-1A02EB846244}"/>
              </a:ext>
            </a:extLst>
          </p:cNvPr>
          <p:cNvSpPr>
            <a:spLocks noGrp="1" noChangeArrowheads="1"/>
          </p:cNvSpPr>
          <p:nvPr>
            <p:ph type="sldNum" sz="quarter" idx="12"/>
          </p:nvPr>
        </p:nvSpPr>
        <p:spPr>
          <a:ln/>
        </p:spPr>
        <p:txBody>
          <a:bodyPr/>
          <a:lstStyle>
            <a:lvl1pPr>
              <a:defRPr/>
            </a:lvl1pPr>
          </a:lstStyle>
          <a:p>
            <a:fld id="{FB1FF086-820E-4B4F-B1C9-15CF43A729DB}" type="slidenum">
              <a:rPr lang="en-US" altLang="en-US"/>
              <a:pPr/>
              <a:t>‹#›</a:t>
            </a:fld>
            <a:endParaRPr lang="en-US" altLang="en-US"/>
          </a:p>
        </p:txBody>
      </p:sp>
    </p:spTree>
    <p:extLst>
      <p:ext uri="{BB962C8B-B14F-4D97-AF65-F5344CB8AC3E}">
        <p14:creationId xmlns:p14="http://schemas.microsoft.com/office/powerpoint/2010/main" val="269005541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07240C0F-6698-4341-9430-CDF481B94F48}" type="slidenum">
              <a:rPr lang="en-US"/>
              <a:pPr>
                <a:defRPr/>
              </a:pPr>
              <a:t>‹#›</a:t>
            </a:fld>
            <a:endParaRPr lang="en-US"/>
          </a:p>
        </p:txBody>
      </p:sp>
    </p:spTree>
    <p:extLst>
      <p:ext uri="{BB962C8B-B14F-4D97-AF65-F5344CB8AC3E}">
        <p14:creationId xmlns:p14="http://schemas.microsoft.com/office/powerpoint/2010/main" val="88451208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FD6F31B-43FC-5C40-8A53-F252B63FBE8C}" type="slidenum">
              <a:rPr lang="en-US"/>
              <a:pPr>
                <a:defRPr/>
              </a:pPr>
              <a:t>‹#›</a:t>
            </a:fld>
            <a:endParaRPr lang="en-US"/>
          </a:p>
        </p:txBody>
      </p:sp>
    </p:spTree>
    <p:extLst>
      <p:ext uri="{BB962C8B-B14F-4D97-AF65-F5344CB8AC3E}">
        <p14:creationId xmlns:p14="http://schemas.microsoft.com/office/powerpoint/2010/main" val="140362573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81D6653-7358-D248-AA3D-5F2769E0A757}" type="slidenum">
              <a:rPr lang="en-US"/>
              <a:pPr>
                <a:defRPr/>
              </a:pPr>
              <a:t>‹#›</a:t>
            </a:fld>
            <a:endParaRPr lang="en-US"/>
          </a:p>
        </p:txBody>
      </p:sp>
    </p:spTree>
    <p:extLst>
      <p:ext uri="{BB962C8B-B14F-4D97-AF65-F5344CB8AC3E}">
        <p14:creationId xmlns:p14="http://schemas.microsoft.com/office/powerpoint/2010/main" val="389306766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7DFFD1-1499-064F-AE9E-1E226F10364B}" type="slidenum">
              <a:rPr lang="en-US"/>
              <a:pPr>
                <a:defRPr/>
              </a:pPr>
              <a:t>‹#›</a:t>
            </a:fld>
            <a:endParaRPr lang="en-US"/>
          </a:p>
        </p:txBody>
      </p:sp>
    </p:spTree>
    <p:extLst>
      <p:ext uri="{BB962C8B-B14F-4D97-AF65-F5344CB8AC3E}">
        <p14:creationId xmlns:p14="http://schemas.microsoft.com/office/powerpoint/2010/main" val="405680545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EAF5BE9E-0DFD-4545-AE75-41C4593F1EFC}" type="slidenum">
              <a:rPr lang="en-US"/>
              <a:pPr>
                <a:defRPr/>
              </a:pPr>
              <a:t>‹#›</a:t>
            </a:fld>
            <a:endParaRPr lang="en-US"/>
          </a:p>
        </p:txBody>
      </p:sp>
    </p:spTree>
    <p:extLst>
      <p:ext uri="{BB962C8B-B14F-4D97-AF65-F5344CB8AC3E}">
        <p14:creationId xmlns:p14="http://schemas.microsoft.com/office/powerpoint/2010/main" val="39096716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B36BE237-0EA1-324C-BC05-455E742C47A4}" type="slidenum">
              <a:rPr lang="en-US"/>
              <a:pPr>
                <a:defRPr/>
              </a:pPr>
              <a:t>‹#›</a:t>
            </a:fld>
            <a:endParaRPr lang="en-US"/>
          </a:p>
        </p:txBody>
      </p:sp>
    </p:spTree>
    <p:extLst>
      <p:ext uri="{BB962C8B-B14F-4D97-AF65-F5344CB8AC3E}">
        <p14:creationId xmlns:p14="http://schemas.microsoft.com/office/powerpoint/2010/main" val="391237320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B8E2D60-C034-B24F-B84F-6FCE54BDDB0D}" type="slidenum">
              <a:rPr lang="en-US"/>
              <a:pPr>
                <a:defRPr/>
              </a:pPr>
              <a:t>‹#›</a:t>
            </a:fld>
            <a:endParaRPr lang="en-US"/>
          </a:p>
        </p:txBody>
      </p:sp>
    </p:spTree>
    <p:extLst>
      <p:ext uri="{BB962C8B-B14F-4D97-AF65-F5344CB8AC3E}">
        <p14:creationId xmlns:p14="http://schemas.microsoft.com/office/powerpoint/2010/main" val="19271135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ahoma" charset="0"/>
              </a:defRPr>
            </a:lvl1pPr>
          </a:lstStyle>
          <a:p>
            <a:pPr>
              <a:defRPr/>
            </a:pPr>
            <a:fld id="{CD01A552-17B6-4D42-B670-FF88F0BEC505}" type="slidenum">
              <a:rPr lang="en-US"/>
              <a:pPr>
                <a:defRPr/>
              </a:pPr>
              <a:t>‹#›</a:t>
            </a:fld>
            <a:endParaRPr lang="en-US"/>
          </a:p>
        </p:txBody>
      </p:sp>
    </p:spTree>
    <p:extLst>
      <p:ext uri="{BB962C8B-B14F-4D97-AF65-F5344CB8AC3E}">
        <p14:creationId xmlns:p14="http://schemas.microsoft.com/office/powerpoint/2010/main" val="171542782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529236030"/>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20108814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D25953D-8242-3844-ACE7-A187784F7F9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1A52927-0AA7-D54C-AEA4-F4366260F2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0B69D14-210F-0E4A-B113-749188CE4202}"/>
              </a:ext>
            </a:extLst>
          </p:cNvPr>
          <p:cNvSpPr>
            <a:spLocks noGrp="1" noChangeArrowheads="1"/>
          </p:cNvSpPr>
          <p:nvPr>
            <p:ph type="sldNum" sz="quarter" idx="12"/>
          </p:nvPr>
        </p:nvSpPr>
        <p:spPr>
          <a:ln/>
        </p:spPr>
        <p:txBody>
          <a:bodyPr/>
          <a:lstStyle>
            <a:lvl1pPr>
              <a:defRPr/>
            </a:lvl1pPr>
          </a:lstStyle>
          <a:p>
            <a:fld id="{9CE820FE-D9AF-3A40-9796-53705D191ABD}" type="slidenum">
              <a:rPr lang="en-US" altLang="en-US"/>
              <a:pPr/>
              <a:t>‹#›</a:t>
            </a:fld>
            <a:endParaRPr lang="en-US" altLang="en-US"/>
          </a:p>
        </p:txBody>
      </p:sp>
    </p:spTree>
    <p:extLst>
      <p:ext uri="{BB962C8B-B14F-4D97-AF65-F5344CB8AC3E}">
        <p14:creationId xmlns:p14="http://schemas.microsoft.com/office/powerpoint/2010/main" val="231587399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29788657"/>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792747584"/>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008842102"/>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768561014"/>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930377824"/>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132511983"/>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645143516"/>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060932870"/>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13720727"/>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8145292F-3874-2548-8070-53032365AD47}" type="slidenum">
              <a:rPr lang="en-US"/>
              <a:pPr>
                <a:defRPr/>
              </a:pPr>
              <a:t>‹#›</a:t>
            </a:fld>
            <a:endParaRPr lang="en-US"/>
          </a:p>
        </p:txBody>
      </p:sp>
    </p:spTree>
    <p:extLst>
      <p:ext uri="{BB962C8B-B14F-4D97-AF65-F5344CB8AC3E}">
        <p14:creationId xmlns:p14="http://schemas.microsoft.com/office/powerpoint/2010/main" val="246540446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23F0254-D01A-0C48-83F3-A770F5A7AED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71C18D4-A8BF-F046-85C9-72E888D2E8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0DCBEB8-84BF-194A-9020-9E3E7BC081A0}"/>
              </a:ext>
            </a:extLst>
          </p:cNvPr>
          <p:cNvSpPr>
            <a:spLocks noGrp="1" noChangeArrowheads="1"/>
          </p:cNvSpPr>
          <p:nvPr>
            <p:ph type="sldNum" sz="quarter" idx="12"/>
          </p:nvPr>
        </p:nvSpPr>
        <p:spPr>
          <a:ln/>
        </p:spPr>
        <p:txBody>
          <a:bodyPr/>
          <a:lstStyle>
            <a:lvl1pPr>
              <a:defRPr/>
            </a:lvl1pPr>
          </a:lstStyle>
          <a:p>
            <a:fld id="{871F517C-7F21-BC48-85E4-68DB6B8D574D}" type="slidenum">
              <a:rPr lang="en-US" altLang="en-US"/>
              <a:pPr/>
              <a:t>‹#›</a:t>
            </a:fld>
            <a:endParaRPr lang="en-US" altLang="en-US"/>
          </a:p>
        </p:txBody>
      </p:sp>
    </p:spTree>
    <p:extLst>
      <p:ext uri="{BB962C8B-B14F-4D97-AF65-F5344CB8AC3E}">
        <p14:creationId xmlns:p14="http://schemas.microsoft.com/office/powerpoint/2010/main" val="18918392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BE0A2CE-89B4-BF40-BFF7-B0BFCC295EDE}" type="slidenum">
              <a:rPr lang="en-US"/>
              <a:pPr>
                <a:defRPr/>
              </a:pPr>
              <a:t>‹#›</a:t>
            </a:fld>
            <a:endParaRPr lang="en-US"/>
          </a:p>
        </p:txBody>
      </p:sp>
    </p:spTree>
    <p:extLst>
      <p:ext uri="{BB962C8B-B14F-4D97-AF65-F5344CB8AC3E}">
        <p14:creationId xmlns:p14="http://schemas.microsoft.com/office/powerpoint/2010/main" val="187036517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47CE20E-2814-D740-8608-C0EE0F23E319}" type="slidenum">
              <a:rPr lang="en-US"/>
              <a:pPr>
                <a:defRPr/>
              </a:pPr>
              <a:t>‹#›</a:t>
            </a:fld>
            <a:endParaRPr lang="en-US"/>
          </a:p>
        </p:txBody>
      </p:sp>
    </p:spTree>
    <p:extLst>
      <p:ext uri="{BB962C8B-B14F-4D97-AF65-F5344CB8AC3E}">
        <p14:creationId xmlns:p14="http://schemas.microsoft.com/office/powerpoint/2010/main" val="4041771982"/>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1B30A1C-5EBA-0843-A96B-025F963E0908}" type="slidenum">
              <a:rPr lang="en-US"/>
              <a:pPr>
                <a:defRPr/>
              </a:pPr>
              <a:t>‹#›</a:t>
            </a:fld>
            <a:endParaRPr lang="en-US"/>
          </a:p>
        </p:txBody>
      </p:sp>
    </p:spTree>
    <p:extLst>
      <p:ext uri="{BB962C8B-B14F-4D97-AF65-F5344CB8AC3E}">
        <p14:creationId xmlns:p14="http://schemas.microsoft.com/office/powerpoint/2010/main" val="826677980"/>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E8F9B68-C8EA-EF43-B10A-B785953BFE32}" type="slidenum">
              <a:rPr lang="en-US"/>
              <a:pPr>
                <a:defRPr/>
              </a:pPr>
              <a:t>‹#›</a:t>
            </a:fld>
            <a:endParaRPr lang="en-US"/>
          </a:p>
        </p:txBody>
      </p:sp>
    </p:spTree>
    <p:extLst>
      <p:ext uri="{BB962C8B-B14F-4D97-AF65-F5344CB8AC3E}">
        <p14:creationId xmlns:p14="http://schemas.microsoft.com/office/powerpoint/2010/main" val="4052628601"/>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4B39689-B542-F145-9156-E684DA4AC7CD}" type="slidenum">
              <a:rPr lang="en-US"/>
              <a:pPr>
                <a:defRPr/>
              </a:pPr>
              <a:t>‹#›</a:t>
            </a:fld>
            <a:endParaRPr lang="en-US"/>
          </a:p>
        </p:txBody>
      </p:sp>
    </p:spTree>
    <p:extLst>
      <p:ext uri="{BB962C8B-B14F-4D97-AF65-F5344CB8AC3E}">
        <p14:creationId xmlns:p14="http://schemas.microsoft.com/office/powerpoint/2010/main" val="2579323940"/>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C74F47F0-291F-0042-9AB9-86A6B2A7A356}" type="slidenum">
              <a:rPr lang="en-US"/>
              <a:pPr>
                <a:defRPr/>
              </a:pPr>
              <a:t>‹#›</a:t>
            </a:fld>
            <a:endParaRPr lang="en-US"/>
          </a:p>
        </p:txBody>
      </p:sp>
    </p:spTree>
    <p:extLst>
      <p:ext uri="{BB962C8B-B14F-4D97-AF65-F5344CB8AC3E}">
        <p14:creationId xmlns:p14="http://schemas.microsoft.com/office/powerpoint/2010/main" val="3751960142"/>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5938B93A-72EE-FF4E-8569-AE72976AA713}" type="slidenum">
              <a:rPr lang="en-US"/>
              <a:pPr>
                <a:defRPr/>
              </a:pPr>
              <a:t>‹#›</a:t>
            </a:fld>
            <a:endParaRPr lang="en-US"/>
          </a:p>
        </p:txBody>
      </p:sp>
    </p:spTree>
    <p:extLst>
      <p:ext uri="{BB962C8B-B14F-4D97-AF65-F5344CB8AC3E}">
        <p14:creationId xmlns:p14="http://schemas.microsoft.com/office/powerpoint/2010/main" val="2106705811"/>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AA9F377-1497-7D42-8355-6BCCABF8651D}" type="slidenum">
              <a:rPr lang="en-US"/>
              <a:pPr>
                <a:defRPr/>
              </a:pPr>
              <a:t>‹#›</a:t>
            </a:fld>
            <a:endParaRPr lang="en-US"/>
          </a:p>
        </p:txBody>
      </p:sp>
    </p:spTree>
    <p:extLst>
      <p:ext uri="{BB962C8B-B14F-4D97-AF65-F5344CB8AC3E}">
        <p14:creationId xmlns:p14="http://schemas.microsoft.com/office/powerpoint/2010/main" val="2279494696"/>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D4B377C-832F-5F40-8A9A-8C99791C572A}" type="slidenum">
              <a:rPr lang="en-US"/>
              <a:pPr>
                <a:defRPr/>
              </a:pPr>
              <a:t>‹#›</a:t>
            </a:fld>
            <a:endParaRPr lang="en-US"/>
          </a:p>
        </p:txBody>
      </p:sp>
    </p:spTree>
    <p:extLst>
      <p:ext uri="{BB962C8B-B14F-4D97-AF65-F5344CB8AC3E}">
        <p14:creationId xmlns:p14="http://schemas.microsoft.com/office/powerpoint/2010/main" val="3962231338"/>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2F0ADE4-8574-3B4B-8CEA-9671AD223A1C}" type="slidenum">
              <a:rPr lang="en-US"/>
              <a:pPr>
                <a:defRPr/>
              </a:pPr>
              <a:t>‹#›</a:t>
            </a:fld>
            <a:endParaRPr lang="en-US"/>
          </a:p>
        </p:txBody>
      </p:sp>
    </p:spTree>
    <p:extLst>
      <p:ext uri="{BB962C8B-B14F-4D97-AF65-F5344CB8AC3E}">
        <p14:creationId xmlns:p14="http://schemas.microsoft.com/office/powerpoint/2010/main" val="208198746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F677E41-F13F-8F42-AC61-7F4AF5B1148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771C551-DEA1-6040-A62E-285771FD69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9860375-6B6A-F545-9849-4F063F136079}"/>
              </a:ext>
            </a:extLst>
          </p:cNvPr>
          <p:cNvSpPr>
            <a:spLocks noGrp="1" noChangeArrowheads="1"/>
          </p:cNvSpPr>
          <p:nvPr>
            <p:ph type="sldNum" sz="quarter" idx="12"/>
          </p:nvPr>
        </p:nvSpPr>
        <p:spPr>
          <a:ln/>
        </p:spPr>
        <p:txBody>
          <a:bodyPr/>
          <a:lstStyle>
            <a:lvl1pPr>
              <a:defRPr/>
            </a:lvl1pPr>
          </a:lstStyle>
          <a:p>
            <a:fld id="{6F201A0F-DCB4-C141-84A8-76DC96A4FB50}" type="slidenum">
              <a:rPr lang="en-US" altLang="en-US"/>
              <a:pPr/>
              <a:t>‹#›</a:t>
            </a:fld>
            <a:endParaRPr lang="en-US" altLang="en-US"/>
          </a:p>
        </p:txBody>
      </p:sp>
    </p:spTree>
    <p:extLst>
      <p:ext uri="{BB962C8B-B14F-4D97-AF65-F5344CB8AC3E}">
        <p14:creationId xmlns:p14="http://schemas.microsoft.com/office/powerpoint/2010/main" val="315021579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4DD6BAC-0656-F642-9B08-C61AE25F8AC0}" type="slidenum">
              <a:rPr lang="en-US"/>
              <a:pPr>
                <a:defRPr/>
              </a:pPr>
              <a:t>‹#›</a:t>
            </a:fld>
            <a:endParaRPr lang="en-US"/>
          </a:p>
        </p:txBody>
      </p:sp>
    </p:spTree>
    <p:extLst>
      <p:ext uri="{BB962C8B-B14F-4D97-AF65-F5344CB8AC3E}">
        <p14:creationId xmlns:p14="http://schemas.microsoft.com/office/powerpoint/2010/main" val="2246639430"/>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F1EB1D4C-CA92-8943-9857-150F69A284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57445678"/>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3F2160CF-F1D9-734B-99C1-C126C755F8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49236027"/>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1C9ADBFE-261E-CE42-BD27-A3ACFEBC6D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2225095"/>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p:txBody>
          <a:bodyPr/>
          <a:lstStyle>
            <a:lvl1pPr>
              <a:defRPr/>
            </a:lvl1pPr>
          </a:lstStyle>
          <a:p>
            <a:pPr>
              <a:defRPr/>
            </a:pPr>
            <a:fld id="{9DDD5C7D-6F9E-D441-A6E4-9711C9B9EA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16143873"/>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p:txBody>
          <a:bodyPr/>
          <a:lstStyle>
            <a:lvl1pPr>
              <a:defRPr/>
            </a:lvl1pPr>
          </a:lstStyle>
          <a:p>
            <a:pPr>
              <a:defRPr/>
            </a:pPr>
            <a:fld id="{BE035E7B-B15D-CD45-9084-69F42CB4D9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9655207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p:txBody>
          <a:bodyPr/>
          <a:lstStyle>
            <a:lvl1pPr>
              <a:defRPr/>
            </a:lvl1pPr>
          </a:lstStyle>
          <a:p>
            <a:pPr>
              <a:defRPr/>
            </a:pPr>
            <a:fld id="{0B329020-FFCC-5F4F-A898-7AD43BB4728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76858081"/>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9684C5A6-FBF2-BE47-A52C-634A0F6727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17128914"/>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496027E5-F27B-9740-8BEC-D41EC8826B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89747977"/>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8E7E465A-3CFA-814A-8AD6-1BD50C4BCF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68648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5AF04E6-40CE-6E4A-A238-54DB9F7DB6A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6525E96-DA31-5141-8188-F0552600DF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515EDA8-3BD7-F642-A901-BA65DA23DF2B}"/>
              </a:ext>
            </a:extLst>
          </p:cNvPr>
          <p:cNvSpPr>
            <a:spLocks noGrp="1" noChangeArrowheads="1"/>
          </p:cNvSpPr>
          <p:nvPr>
            <p:ph type="sldNum" sz="quarter" idx="12"/>
          </p:nvPr>
        </p:nvSpPr>
        <p:spPr>
          <a:ln/>
        </p:spPr>
        <p:txBody>
          <a:bodyPr/>
          <a:lstStyle>
            <a:lvl1pPr>
              <a:defRPr/>
            </a:lvl1pPr>
          </a:lstStyle>
          <a:p>
            <a:fld id="{FD4DD6B9-C19C-4F4F-A475-BFDED2677141}" type="slidenum">
              <a:rPr lang="en-US" altLang="en-US"/>
              <a:pPr/>
              <a:t>‹#›</a:t>
            </a:fld>
            <a:endParaRPr lang="en-US" altLang="en-US"/>
          </a:p>
        </p:txBody>
      </p:sp>
    </p:spTree>
    <p:extLst>
      <p:ext uri="{BB962C8B-B14F-4D97-AF65-F5344CB8AC3E}">
        <p14:creationId xmlns:p14="http://schemas.microsoft.com/office/powerpoint/2010/main" val="358579410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29B4992F-3A54-014F-851D-6B32DACE2F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96091247"/>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5949BB5E-5F40-294F-8D05-EB74BF22FD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88281560"/>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F1EB1D4C-CA92-8943-9857-150F69A28476}" type="slidenum">
              <a:rPr lang="en-US"/>
              <a:pPr>
                <a:defRPr/>
              </a:pPr>
              <a:t>‹#›</a:t>
            </a:fld>
            <a:endParaRPr lang="en-US"/>
          </a:p>
        </p:txBody>
      </p:sp>
    </p:spTree>
    <p:extLst>
      <p:ext uri="{BB962C8B-B14F-4D97-AF65-F5344CB8AC3E}">
        <p14:creationId xmlns:p14="http://schemas.microsoft.com/office/powerpoint/2010/main" val="3163952169"/>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3F2160CF-F1D9-734B-99C1-C126C755F827}" type="slidenum">
              <a:rPr lang="en-US"/>
              <a:pPr>
                <a:defRPr/>
              </a:pPr>
              <a:t>‹#›</a:t>
            </a:fld>
            <a:endParaRPr lang="en-US"/>
          </a:p>
        </p:txBody>
      </p:sp>
    </p:spTree>
    <p:extLst>
      <p:ext uri="{BB962C8B-B14F-4D97-AF65-F5344CB8AC3E}">
        <p14:creationId xmlns:p14="http://schemas.microsoft.com/office/powerpoint/2010/main" val="40185790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1C9ADBFE-261E-CE42-BD27-A3ACFEBC6D16}" type="slidenum">
              <a:rPr lang="en-US"/>
              <a:pPr>
                <a:defRPr/>
              </a:pPr>
              <a:t>‹#›</a:t>
            </a:fld>
            <a:endParaRPr lang="en-US"/>
          </a:p>
        </p:txBody>
      </p:sp>
    </p:spTree>
    <p:extLst>
      <p:ext uri="{BB962C8B-B14F-4D97-AF65-F5344CB8AC3E}">
        <p14:creationId xmlns:p14="http://schemas.microsoft.com/office/powerpoint/2010/main" val="2776810451"/>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vl1pPr>
          </a:lstStyle>
          <a:p>
            <a:pPr>
              <a:defRPr/>
            </a:pPr>
            <a:fld id="{9DDD5C7D-6F9E-D441-A6E4-9711C9B9EAD0}" type="slidenum">
              <a:rPr lang="en-US"/>
              <a:pPr>
                <a:defRPr/>
              </a:pPr>
              <a:t>‹#›</a:t>
            </a:fld>
            <a:endParaRPr lang="en-US"/>
          </a:p>
        </p:txBody>
      </p:sp>
    </p:spTree>
    <p:extLst>
      <p:ext uri="{BB962C8B-B14F-4D97-AF65-F5344CB8AC3E}">
        <p14:creationId xmlns:p14="http://schemas.microsoft.com/office/powerpoint/2010/main" val="1049697209"/>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vl1pPr>
          </a:lstStyle>
          <a:p>
            <a:pPr>
              <a:defRPr/>
            </a:pPr>
            <a:fld id="{BE035E7B-B15D-CD45-9084-69F42CB4D9B0}" type="slidenum">
              <a:rPr lang="en-US"/>
              <a:pPr>
                <a:defRPr/>
              </a:pPr>
              <a:t>‹#›</a:t>
            </a:fld>
            <a:endParaRPr lang="en-US"/>
          </a:p>
        </p:txBody>
      </p:sp>
    </p:spTree>
    <p:extLst>
      <p:ext uri="{BB962C8B-B14F-4D97-AF65-F5344CB8AC3E}">
        <p14:creationId xmlns:p14="http://schemas.microsoft.com/office/powerpoint/2010/main" val="82655374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vl1pPr>
          </a:lstStyle>
          <a:p>
            <a:pPr>
              <a:defRPr/>
            </a:pPr>
            <a:fld id="{0B329020-FFCC-5F4F-A898-7AD43BB4728D}" type="slidenum">
              <a:rPr lang="en-US"/>
              <a:pPr>
                <a:defRPr/>
              </a:pPr>
              <a:t>‹#›</a:t>
            </a:fld>
            <a:endParaRPr lang="en-US"/>
          </a:p>
        </p:txBody>
      </p:sp>
    </p:spTree>
    <p:extLst>
      <p:ext uri="{BB962C8B-B14F-4D97-AF65-F5344CB8AC3E}">
        <p14:creationId xmlns:p14="http://schemas.microsoft.com/office/powerpoint/2010/main" val="3187237479"/>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9684C5A6-FBF2-BE47-A52C-634A0F6727BB}" type="slidenum">
              <a:rPr lang="en-US"/>
              <a:pPr>
                <a:defRPr/>
              </a:pPr>
              <a:t>‹#›</a:t>
            </a:fld>
            <a:endParaRPr lang="en-US"/>
          </a:p>
        </p:txBody>
      </p:sp>
    </p:spTree>
    <p:extLst>
      <p:ext uri="{BB962C8B-B14F-4D97-AF65-F5344CB8AC3E}">
        <p14:creationId xmlns:p14="http://schemas.microsoft.com/office/powerpoint/2010/main" val="4027270100"/>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496027E5-F27B-9740-8BEC-D41EC8826B1C}" type="slidenum">
              <a:rPr lang="en-US"/>
              <a:pPr>
                <a:defRPr/>
              </a:pPr>
              <a:t>‹#›</a:t>
            </a:fld>
            <a:endParaRPr lang="en-US"/>
          </a:p>
        </p:txBody>
      </p:sp>
    </p:spTree>
    <p:extLst>
      <p:ext uri="{BB962C8B-B14F-4D97-AF65-F5344CB8AC3E}">
        <p14:creationId xmlns:p14="http://schemas.microsoft.com/office/powerpoint/2010/main" val="247192490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C583BEC-52BA-C649-86DC-B2AB3CC96E7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559598E-A14E-9243-9BE9-ACCCAA49B1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778576A-892E-174A-AB8D-C339836E4ACA}"/>
              </a:ext>
            </a:extLst>
          </p:cNvPr>
          <p:cNvSpPr>
            <a:spLocks noGrp="1" noChangeArrowheads="1"/>
          </p:cNvSpPr>
          <p:nvPr>
            <p:ph type="sldNum" sz="quarter" idx="12"/>
          </p:nvPr>
        </p:nvSpPr>
        <p:spPr>
          <a:ln/>
        </p:spPr>
        <p:txBody>
          <a:bodyPr/>
          <a:lstStyle>
            <a:lvl1pPr>
              <a:defRPr/>
            </a:lvl1pPr>
          </a:lstStyle>
          <a:p>
            <a:fld id="{7AE34061-91EC-B841-AF28-C16B8A12E35E}" type="slidenum">
              <a:rPr lang="en-US" altLang="en-US"/>
              <a:pPr/>
              <a:t>‹#›</a:t>
            </a:fld>
            <a:endParaRPr lang="en-US" altLang="en-US"/>
          </a:p>
        </p:txBody>
      </p:sp>
    </p:spTree>
    <p:extLst>
      <p:ext uri="{BB962C8B-B14F-4D97-AF65-F5344CB8AC3E}">
        <p14:creationId xmlns:p14="http://schemas.microsoft.com/office/powerpoint/2010/main" val="258638494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8E7E465A-3CFA-814A-8AD6-1BD50C4BCF82}" type="slidenum">
              <a:rPr lang="en-US"/>
              <a:pPr>
                <a:defRPr/>
              </a:pPr>
              <a:t>‹#›</a:t>
            </a:fld>
            <a:endParaRPr lang="en-US"/>
          </a:p>
        </p:txBody>
      </p:sp>
    </p:spTree>
    <p:extLst>
      <p:ext uri="{BB962C8B-B14F-4D97-AF65-F5344CB8AC3E}">
        <p14:creationId xmlns:p14="http://schemas.microsoft.com/office/powerpoint/2010/main" val="2986053189"/>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29B4992F-3A54-014F-851D-6B32DACE2F82}" type="slidenum">
              <a:rPr lang="en-US"/>
              <a:pPr>
                <a:defRPr/>
              </a:pPr>
              <a:t>‹#›</a:t>
            </a:fld>
            <a:endParaRPr lang="en-US"/>
          </a:p>
        </p:txBody>
      </p:sp>
    </p:spTree>
    <p:extLst>
      <p:ext uri="{BB962C8B-B14F-4D97-AF65-F5344CB8AC3E}">
        <p14:creationId xmlns:p14="http://schemas.microsoft.com/office/powerpoint/2010/main" val="73864433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0A22E32-4D69-674D-9502-79D1730F155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F5C4E30-FB44-0943-A0F4-17166B2C00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0B7E906-99CB-7C40-903C-A9B803FB1A16}"/>
              </a:ext>
            </a:extLst>
          </p:cNvPr>
          <p:cNvSpPr>
            <a:spLocks noGrp="1" noChangeArrowheads="1"/>
          </p:cNvSpPr>
          <p:nvPr>
            <p:ph type="sldNum" sz="quarter" idx="12"/>
          </p:nvPr>
        </p:nvSpPr>
        <p:spPr>
          <a:ln/>
        </p:spPr>
        <p:txBody>
          <a:bodyPr/>
          <a:lstStyle>
            <a:lvl1pPr>
              <a:defRPr/>
            </a:lvl1pPr>
          </a:lstStyle>
          <a:p>
            <a:fld id="{24CB5C7F-5978-B840-A2FF-23DCF4C8A8A8}" type="slidenum">
              <a:rPr lang="en-US" altLang="en-US"/>
              <a:pPr/>
              <a:t>‹#›</a:t>
            </a:fld>
            <a:endParaRPr lang="en-US" altLang="en-US"/>
          </a:p>
        </p:txBody>
      </p:sp>
    </p:spTree>
    <p:extLst>
      <p:ext uri="{BB962C8B-B14F-4D97-AF65-F5344CB8AC3E}">
        <p14:creationId xmlns:p14="http://schemas.microsoft.com/office/powerpoint/2010/main" val="23334538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CD4088D-4483-9F45-8FD5-CB3FD01C4EA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D4AB5ED-6DD7-1A4C-8229-2D5B31C24B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34E00AB-BB12-3C4D-AF01-3F27683ED90D}"/>
              </a:ext>
            </a:extLst>
          </p:cNvPr>
          <p:cNvSpPr>
            <a:spLocks noGrp="1" noChangeArrowheads="1"/>
          </p:cNvSpPr>
          <p:nvPr>
            <p:ph type="sldNum" sz="quarter" idx="12"/>
          </p:nvPr>
        </p:nvSpPr>
        <p:spPr>
          <a:ln/>
        </p:spPr>
        <p:txBody>
          <a:bodyPr/>
          <a:lstStyle>
            <a:lvl1pPr>
              <a:defRPr/>
            </a:lvl1pPr>
          </a:lstStyle>
          <a:p>
            <a:fld id="{2CDF90AC-6827-D444-9AD5-A09FB8EFC812}" type="slidenum">
              <a:rPr lang="en-US" altLang="en-US"/>
              <a:pPr/>
              <a:t>‹#›</a:t>
            </a:fld>
            <a:endParaRPr lang="en-US" altLang="en-US"/>
          </a:p>
        </p:txBody>
      </p:sp>
    </p:spTree>
    <p:extLst>
      <p:ext uri="{BB962C8B-B14F-4D97-AF65-F5344CB8AC3E}">
        <p14:creationId xmlns:p14="http://schemas.microsoft.com/office/powerpoint/2010/main" val="3002146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7F8AA4A-6999-9045-9C00-1F972EE4C0B9}"/>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D8BE21FC-C364-3942-8AD9-D933C30FDA8C}"/>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259E3597-D4E6-4B44-883B-90DACBE79696}"/>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4F69B6A8-B3B0-AB4B-B7F4-1F71577E0CEC}" type="slidenum">
              <a:rPr lang="en-US" altLang="en-US"/>
              <a:pPr/>
              <a:t>‹#›</a:t>
            </a:fld>
            <a:endParaRPr lang="en-US" altLang="en-US"/>
          </a:p>
        </p:txBody>
      </p:sp>
    </p:spTree>
    <p:extLst>
      <p:ext uri="{BB962C8B-B14F-4D97-AF65-F5344CB8AC3E}">
        <p14:creationId xmlns:p14="http://schemas.microsoft.com/office/powerpoint/2010/main" val="6010614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9AE9538-FDE5-1942-9FD5-DC32B803283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771A358-0C88-F442-B6B0-C923544D9D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31AEF7A-7A39-394E-AC98-94B7D2F856A7}"/>
              </a:ext>
            </a:extLst>
          </p:cNvPr>
          <p:cNvSpPr>
            <a:spLocks noGrp="1" noChangeArrowheads="1"/>
          </p:cNvSpPr>
          <p:nvPr>
            <p:ph type="sldNum" sz="quarter" idx="12"/>
          </p:nvPr>
        </p:nvSpPr>
        <p:spPr>
          <a:ln/>
        </p:spPr>
        <p:txBody>
          <a:bodyPr/>
          <a:lstStyle>
            <a:lvl1pPr>
              <a:defRPr/>
            </a:lvl1pPr>
          </a:lstStyle>
          <a:p>
            <a:fld id="{D938F8DC-4CF1-7B4E-B6A1-71EA7F2F993D}" type="slidenum">
              <a:rPr lang="en-US" altLang="en-US"/>
              <a:pPr/>
              <a:t>‹#›</a:t>
            </a:fld>
            <a:endParaRPr lang="en-US" altLang="en-US"/>
          </a:p>
        </p:txBody>
      </p:sp>
    </p:spTree>
    <p:extLst>
      <p:ext uri="{BB962C8B-B14F-4D97-AF65-F5344CB8AC3E}">
        <p14:creationId xmlns:p14="http://schemas.microsoft.com/office/powerpoint/2010/main" val="237404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41397A1-94CA-7346-BD92-DDDD1AFDF04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58D20A3-833E-D04E-B857-656AF1C61C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6B98C8D-5845-2E40-A3B8-425719E16395}"/>
              </a:ext>
            </a:extLst>
          </p:cNvPr>
          <p:cNvSpPr>
            <a:spLocks noGrp="1" noChangeArrowheads="1"/>
          </p:cNvSpPr>
          <p:nvPr>
            <p:ph type="sldNum" sz="quarter" idx="12"/>
          </p:nvPr>
        </p:nvSpPr>
        <p:spPr>
          <a:ln/>
        </p:spPr>
        <p:txBody>
          <a:bodyPr/>
          <a:lstStyle>
            <a:lvl1pPr>
              <a:defRPr/>
            </a:lvl1pPr>
          </a:lstStyle>
          <a:p>
            <a:fld id="{14419F3E-065B-F74F-B5A8-3242FE5FA97A}" type="slidenum">
              <a:rPr lang="en-US" altLang="en-US"/>
              <a:pPr/>
              <a:t>‹#›</a:t>
            </a:fld>
            <a:endParaRPr lang="en-US" altLang="en-US"/>
          </a:p>
        </p:txBody>
      </p:sp>
    </p:spTree>
    <p:extLst>
      <p:ext uri="{BB962C8B-B14F-4D97-AF65-F5344CB8AC3E}">
        <p14:creationId xmlns:p14="http://schemas.microsoft.com/office/powerpoint/2010/main" val="14389077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4C6FDCA-5A39-824F-968A-A46D322258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CA4BB1A-69AD-3E4F-934E-0818798157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1901F05-5B6F-6F44-9772-B020C4FAACCE}"/>
              </a:ext>
            </a:extLst>
          </p:cNvPr>
          <p:cNvSpPr>
            <a:spLocks noGrp="1" noChangeArrowheads="1"/>
          </p:cNvSpPr>
          <p:nvPr>
            <p:ph type="sldNum" sz="quarter" idx="12"/>
          </p:nvPr>
        </p:nvSpPr>
        <p:spPr>
          <a:ln/>
        </p:spPr>
        <p:txBody>
          <a:bodyPr/>
          <a:lstStyle>
            <a:lvl1pPr>
              <a:defRPr/>
            </a:lvl1pPr>
          </a:lstStyle>
          <a:p>
            <a:fld id="{59425F64-B3EC-2F4B-A314-06C8A8338611}" type="slidenum">
              <a:rPr lang="en-US" altLang="en-US"/>
              <a:pPr/>
              <a:t>‹#›</a:t>
            </a:fld>
            <a:endParaRPr lang="en-US" altLang="en-US"/>
          </a:p>
        </p:txBody>
      </p:sp>
    </p:spTree>
    <p:extLst>
      <p:ext uri="{BB962C8B-B14F-4D97-AF65-F5344CB8AC3E}">
        <p14:creationId xmlns:p14="http://schemas.microsoft.com/office/powerpoint/2010/main" val="12396372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D7F3E6-2964-764A-9559-4F2C99CC8A4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ABAEA76-ACF6-C346-A125-1EB3181A10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12B27AE-E005-6F48-8CB5-7436212C5F81}"/>
              </a:ext>
            </a:extLst>
          </p:cNvPr>
          <p:cNvSpPr>
            <a:spLocks noGrp="1" noChangeArrowheads="1"/>
          </p:cNvSpPr>
          <p:nvPr>
            <p:ph type="sldNum" sz="quarter" idx="12"/>
          </p:nvPr>
        </p:nvSpPr>
        <p:spPr>
          <a:ln/>
        </p:spPr>
        <p:txBody>
          <a:bodyPr/>
          <a:lstStyle>
            <a:lvl1pPr>
              <a:defRPr/>
            </a:lvl1pPr>
          </a:lstStyle>
          <a:p>
            <a:fld id="{D7926EA1-E231-6544-A6FB-C3D328C914F7}" type="slidenum">
              <a:rPr lang="en-US" altLang="en-US"/>
              <a:pPr/>
              <a:t>‹#›</a:t>
            </a:fld>
            <a:endParaRPr lang="en-US" altLang="en-US"/>
          </a:p>
        </p:txBody>
      </p:sp>
    </p:spTree>
    <p:extLst>
      <p:ext uri="{BB962C8B-B14F-4D97-AF65-F5344CB8AC3E}">
        <p14:creationId xmlns:p14="http://schemas.microsoft.com/office/powerpoint/2010/main" val="1578087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1DED38-B097-944A-A70E-D86FC7EB467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A0257D-968C-DA4B-9445-5D157A6B49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E91BF58-FCED-6743-AE9D-213726C0FD40}"/>
              </a:ext>
            </a:extLst>
          </p:cNvPr>
          <p:cNvSpPr>
            <a:spLocks noGrp="1" noChangeArrowheads="1"/>
          </p:cNvSpPr>
          <p:nvPr>
            <p:ph type="sldNum" sz="quarter" idx="12"/>
          </p:nvPr>
        </p:nvSpPr>
        <p:spPr>
          <a:ln/>
        </p:spPr>
        <p:txBody>
          <a:bodyPr/>
          <a:lstStyle>
            <a:lvl1pPr>
              <a:defRPr/>
            </a:lvl1pPr>
          </a:lstStyle>
          <a:p>
            <a:fld id="{2514591F-D23B-9D4A-823C-A2C7E931C04A}" type="slidenum">
              <a:rPr lang="en-US" altLang="en-US"/>
              <a:pPr/>
              <a:t>‹#›</a:t>
            </a:fld>
            <a:endParaRPr lang="en-US" altLang="en-US"/>
          </a:p>
        </p:txBody>
      </p:sp>
    </p:spTree>
    <p:extLst>
      <p:ext uri="{BB962C8B-B14F-4D97-AF65-F5344CB8AC3E}">
        <p14:creationId xmlns:p14="http://schemas.microsoft.com/office/powerpoint/2010/main" val="34817949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5126A7CC-0BB2-634D-8F7C-138C6B93E6EB}"/>
              </a:ext>
            </a:extLst>
          </p:cNvPr>
          <p:cNvGrpSpPr>
            <a:grpSpLocks/>
          </p:cNvGrpSpPr>
          <p:nvPr/>
        </p:nvGrpSpPr>
        <p:grpSpPr bwMode="auto">
          <a:xfrm>
            <a:off x="177800" y="230188"/>
            <a:ext cx="203200" cy="6503987"/>
            <a:chOff x="112" y="145"/>
            <a:chExt cx="128" cy="4097"/>
          </a:xfrm>
        </p:grpSpPr>
        <p:sp>
          <p:nvSpPr>
            <p:cNvPr id="5" name="Rectangle 5">
              <a:extLst>
                <a:ext uri="{FF2B5EF4-FFF2-40B4-BE49-F238E27FC236}">
                  <a16:creationId xmlns:a16="http://schemas.microsoft.com/office/drawing/2014/main" id="{EA9B1D5D-34E6-1F45-825B-4BB970F7EE1C}"/>
                </a:ext>
              </a:extLst>
            </p:cNvPr>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sp>
          <p:nvSpPr>
            <p:cNvPr id="6" name="Rectangle 6">
              <a:extLst>
                <a:ext uri="{FF2B5EF4-FFF2-40B4-BE49-F238E27FC236}">
                  <a16:creationId xmlns:a16="http://schemas.microsoft.com/office/drawing/2014/main" id="{00B24FFF-21BE-3C41-8D95-29FAD4EADA4C}"/>
                </a:ext>
              </a:extLst>
            </p:cNvPr>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a:solidFill>
                  <a:srgbClr val="F8F8F8"/>
                </a:solidFill>
                <a:latin typeface="Times New Roman" panose="02020603050405020304" pitchFamily="18" charset="0"/>
              </a:endParaRPr>
            </a:p>
          </p:txBody>
        </p:sp>
      </p:grpSp>
      <p:grpSp>
        <p:nvGrpSpPr>
          <p:cNvPr id="7" name="Group 7">
            <a:extLst>
              <a:ext uri="{FF2B5EF4-FFF2-40B4-BE49-F238E27FC236}">
                <a16:creationId xmlns:a16="http://schemas.microsoft.com/office/drawing/2014/main" id="{B536207C-CEB2-C94E-B049-3143B3253A7A}"/>
              </a:ext>
            </a:extLst>
          </p:cNvPr>
          <p:cNvGrpSpPr>
            <a:grpSpLocks/>
          </p:cNvGrpSpPr>
          <p:nvPr/>
        </p:nvGrpSpPr>
        <p:grpSpPr bwMode="auto">
          <a:xfrm>
            <a:off x="8793163" y="220663"/>
            <a:ext cx="198437" cy="6408737"/>
            <a:chOff x="5539" y="139"/>
            <a:chExt cx="125" cy="4037"/>
          </a:xfrm>
        </p:grpSpPr>
        <p:sp>
          <p:nvSpPr>
            <p:cNvPr id="8" name="Rectangle 8">
              <a:extLst>
                <a:ext uri="{FF2B5EF4-FFF2-40B4-BE49-F238E27FC236}">
                  <a16:creationId xmlns:a16="http://schemas.microsoft.com/office/drawing/2014/main" id="{C8980C7E-B378-E64B-80A0-7D1D4FDD8C34}"/>
                </a:ext>
              </a:extLst>
            </p:cNvPr>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sp>
          <p:nvSpPr>
            <p:cNvPr id="9" name="Rectangle 9">
              <a:extLst>
                <a:ext uri="{FF2B5EF4-FFF2-40B4-BE49-F238E27FC236}">
                  <a16:creationId xmlns:a16="http://schemas.microsoft.com/office/drawing/2014/main" id="{72DBB2CD-EC37-ED4E-82CA-BA0E81AC6F11}"/>
                </a:ext>
              </a:extLst>
            </p:cNvPr>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grpSp>
      <p:grpSp>
        <p:nvGrpSpPr>
          <p:cNvPr id="10" name="Group 10">
            <a:extLst>
              <a:ext uri="{FF2B5EF4-FFF2-40B4-BE49-F238E27FC236}">
                <a16:creationId xmlns:a16="http://schemas.microsoft.com/office/drawing/2014/main" id="{7D58BDBB-32A2-874F-92A9-8B3CD8DC4ED7}"/>
              </a:ext>
            </a:extLst>
          </p:cNvPr>
          <p:cNvGrpSpPr>
            <a:grpSpLocks/>
          </p:cNvGrpSpPr>
          <p:nvPr/>
        </p:nvGrpSpPr>
        <p:grpSpPr bwMode="auto">
          <a:xfrm>
            <a:off x="412750" y="6477000"/>
            <a:ext cx="8686800" cy="228600"/>
            <a:chOff x="260" y="4080"/>
            <a:chExt cx="5472" cy="144"/>
          </a:xfrm>
        </p:grpSpPr>
        <p:sp>
          <p:nvSpPr>
            <p:cNvPr id="11" name="Rectangle 11">
              <a:extLst>
                <a:ext uri="{FF2B5EF4-FFF2-40B4-BE49-F238E27FC236}">
                  <a16:creationId xmlns:a16="http://schemas.microsoft.com/office/drawing/2014/main" id="{199FE321-03CC-7F4C-86A7-AC3498CCBB52}"/>
                </a:ext>
              </a:extLst>
            </p:cNvPr>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sp>
          <p:nvSpPr>
            <p:cNvPr id="12" name="Rectangle 12">
              <a:extLst>
                <a:ext uri="{FF2B5EF4-FFF2-40B4-BE49-F238E27FC236}">
                  <a16:creationId xmlns:a16="http://schemas.microsoft.com/office/drawing/2014/main" id="{26B83E83-7E71-FF44-AE3F-57B989B0E365}"/>
                </a:ext>
              </a:extLst>
            </p:cNvPr>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grpSp>
      <p:grpSp>
        <p:nvGrpSpPr>
          <p:cNvPr id="13" name="Group 13">
            <a:extLst>
              <a:ext uri="{FF2B5EF4-FFF2-40B4-BE49-F238E27FC236}">
                <a16:creationId xmlns:a16="http://schemas.microsoft.com/office/drawing/2014/main" id="{61F83E58-8545-6B4C-9FBE-E0142C695131}"/>
              </a:ext>
            </a:extLst>
          </p:cNvPr>
          <p:cNvGrpSpPr>
            <a:grpSpLocks/>
          </p:cNvGrpSpPr>
          <p:nvPr/>
        </p:nvGrpSpPr>
        <p:grpSpPr bwMode="auto">
          <a:xfrm>
            <a:off x="76200" y="176213"/>
            <a:ext cx="8745538" cy="161925"/>
            <a:chOff x="48" y="111"/>
            <a:chExt cx="5509" cy="102"/>
          </a:xfrm>
        </p:grpSpPr>
        <p:sp>
          <p:nvSpPr>
            <p:cNvPr id="14" name="Rectangle 14">
              <a:extLst>
                <a:ext uri="{FF2B5EF4-FFF2-40B4-BE49-F238E27FC236}">
                  <a16:creationId xmlns:a16="http://schemas.microsoft.com/office/drawing/2014/main" id="{BA048865-FC71-4246-A9AF-5A9DBA67C87B}"/>
                </a:ext>
              </a:extLst>
            </p:cNvPr>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sp>
          <p:nvSpPr>
            <p:cNvPr id="15" name="Rectangle 15">
              <a:extLst>
                <a:ext uri="{FF2B5EF4-FFF2-40B4-BE49-F238E27FC236}">
                  <a16:creationId xmlns:a16="http://schemas.microsoft.com/office/drawing/2014/main" id="{A7870524-7D72-1944-BC51-D05477F11231}"/>
                </a:ext>
              </a:extLst>
            </p:cNvPr>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grpSp>
      <p:sp>
        <p:nvSpPr>
          <p:cNvPr id="214221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214221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a:extLst>
              <a:ext uri="{FF2B5EF4-FFF2-40B4-BE49-F238E27FC236}">
                <a16:creationId xmlns:a16="http://schemas.microsoft.com/office/drawing/2014/main" id="{D36EC295-5FD2-0E4F-88AE-5DC39C420F13}"/>
              </a:ext>
            </a:extLst>
          </p:cNvPr>
          <p:cNvSpPr>
            <a:spLocks noGrp="1" noChangeArrowheads="1"/>
          </p:cNvSpPr>
          <p:nvPr>
            <p:ph type="dt" sz="half" idx="10"/>
          </p:nvPr>
        </p:nvSpPr>
        <p:spPr/>
        <p:txBody>
          <a:bodyPr/>
          <a:lstStyle>
            <a:lvl1pPr>
              <a:defRPr/>
            </a:lvl1pPr>
          </a:lstStyle>
          <a:p>
            <a:pPr>
              <a:defRPr/>
            </a:pPr>
            <a:endParaRPr lang="en-US"/>
          </a:p>
        </p:txBody>
      </p:sp>
      <p:sp>
        <p:nvSpPr>
          <p:cNvPr id="17" name="Rectangle 17">
            <a:extLst>
              <a:ext uri="{FF2B5EF4-FFF2-40B4-BE49-F238E27FC236}">
                <a16:creationId xmlns:a16="http://schemas.microsoft.com/office/drawing/2014/main" id="{23CB5CB6-FBA0-A14F-A098-D680A866EFF3}"/>
              </a:ext>
            </a:extLst>
          </p:cNvPr>
          <p:cNvSpPr>
            <a:spLocks noGrp="1" noChangeArrowheads="1"/>
          </p:cNvSpPr>
          <p:nvPr>
            <p:ph type="ftr" sz="quarter" idx="11"/>
          </p:nvPr>
        </p:nvSpPr>
        <p:spPr/>
        <p:txBody>
          <a:bodyPr/>
          <a:lstStyle>
            <a:lvl1pPr>
              <a:defRPr/>
            </a:lvl1pPr>
          </a:lstStyle>
          <a:p>
            <a:pPr>
              <a:defRPr/>
            </a:pPr>
            <a:endParaRPr lang="en-US"/>
          </a:p>
        </p:txBody>
      </p:sp>
      <p:sp>
        <p:nvSpPr>
          <p:cNvPr id="18" name="Rectangle 18">
            <a:extLst>
              <a:ext uri="{FF2B5EF4-FFF2-40B4-BE49-F238E27FC236}">
                <a16:creationId xmlns:a16="http://schemas.microsoft.com/office/drawing/2014/main" id="{C3383A69-CF5D-B443-B16F-3115E455FFFC}"/>
              </a:ext>
            </a:extLst>
          </p:cNvPr>
          <p:cNvSpPr>
            <a:spLocks noGrp="1" noChangeArrowheads="1"/>
          </p:cNvSpPr>
          <p:nvPr>
            <p:ph type="sldNum" sz="quarter" idx="12"/>
          </p:nvPr>
        </p:nvSpPr>
        <p:spPr/>
        <p:txBody>
          <a:bodyPr/>
          <a:lstStyle>
            <a:lvl1pPr>
              <a:defRPr/>
            </a:lvl1pPr>
          </a:lstStyle>
          <a:p>
            <a:fld id="{FFF1630B-B24E-494C-94E5-85E2A51799F9}" type="slidenum">
              <a:rPr lang="en-US" altLang="en-US"/>
              <a:pPr/>
              <a:t>‹#›</a:t>
            </a:fld>
            <a:endParaRPr lang="en-US" altLang="en-US"/>
          </a:p>
        </p:txBody>
      </p:sp>
    </p:spTree>
    <p:extLst>
      <p:ext uri="{BB962C8B-B14F-4D97-AF65-F5344CB8AC3E}">
        <p14:creationId xmlns:p14="http://schemas.microsoft.com/office/powerpoint/2010/main" val="3957648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8FAA870-93EC-6449-8937-65D3ACEC71E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0DB1114-2047-C743-BF70-B00F477B26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2C08A2D-0206-EA41-BC36-AD86A2AA5B42}"/>
              </a:ext>
            </a:extLst>
          </p:cNvPr>
          <p:cNvSpPr>
            <a:spLocks noGrp="1" noChangeArrowheads="1"/>
          </p:cNvSpPr>
          <p:nvPr>
            <p:ph type="sldNum" sz="quarter" idx="12"/>
          </p:nvPr>
        </p:nvSpPr>
        <p:spPr>
          <a:ln/>
        </p:spPr>
        <p:txBody>
          <a:bodyPr/>
          <a:lstStyle>
            <a:lvl1pPr>
              <a:defRPr/>
            </a:lvl1pPr>
          </a:lstStyle>
          <a:p>
            <a:fld id="{F640B776-1006-5846-B6F6-A8A6454B4142}" type="slidenum">
              <a:rPr lang="en-US" altLang="en-US"/>
              <a:pPr/>
              <a:t>‹#›</a:t>
            </a:fld>
            <a:endParaRPr lang="en-US" altLang="en-US"/>
          </a:p>
        </p:txBody>
      </p:sp>
    </p:spTree>
    <p:extLst>
      <p:ext uri="{BB962C8B-B14F-4D97-AF65-F5344CB8AC3E}">
        <p14:creationId xmlns:p14="http://schemas.microsoft.com/office/powerpoint/2010/main" val="32265434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D9B8DD7-7730-0841-8FF0-B93286B69BDF}"/>
              </a:ext>
            </a:extLst>
          </p:cNvPr>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E52FA1C7-1653-5041-AD1F-BCF6AC875286}"/>
              </a:ext>
            </a:extLst>
          </p:cNvPr>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E4A49BAC-DAFC-C048-A7A4-F52EF03D12B9}"/>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ECB2845C-B20D-844C-B04C-FB1562DD0313}" type="slidenum">
              <a:rPr lang="en-US" altLang="en-US"/>
              <a:pPr/>
              <a:t>‹#›</a:t>
            </a:fld>
            <a:endParaRPr lang="en-US" altLang="en-US"/>
          </a:p>
        </p:txBody>
      </p:sp>
    </p:spTree>
    <p:extLst>
      <p:ext uri="{BB962C8B-B14F-4D97-AF65-F5344CB8AC3E}">
        <p14:creationId xmlns:p14="http://schemas.microsoft.com/office/powerpoint/2010/main" val="42071832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DA75ED-7444-0245-A585-C382416895ED}"/>
              </a:ext>
            </a:extLst>
          </p:cNvPr>
          <p:cNvSpPr>
            <a:spLocks noGrp="1"/>
          </p:cNvSpPr>
          <p:nvPr>
            <p:ph type="dt" sz="half" idx="10"/>
          </p:nvPr>
        </p:nvSpPr>
        <p:spPr>
          <a:xfrm>
            <a:off x="685800" y="6248400"/>
            <a:ext cx="19050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3" name="Footer Placeholder 2">
            <a:extLst>
              <a:ext uri="{FF2B5EF4-FFF2-40B4-BE49-F238E27FC236}">
                <a16:creationId xmlns:a16="http://schemas.microsoft.com/office/drawing/2014/main" id="{417ABAD9-1884-F342-A602-27E05B74E1FC}"/>
              </a:ext>
            </a:extLst>
          </p:cNvPr>
          <p:cNvSpPr>
            <a:spLocks noGrp="1"/>
          </p:cNvSpPr>
          <p:nvPr>
            <p:ph type="ftr" sz="quarter" idx="11"/>
          </p:nvPr>
        </p:nvSpPr>
        <p:spPr>
          <a:xfrm>
            <a:off x="3124200" y="6248400"/>
            <a:ext cx="28956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4" name="Slide Number Placeholder 3">
            <a:extLst>
              <a:ext uri="{FF2B5EF4-FFF2-40B4-BE49-F238E27FC236}">
                <a16:creationId xmlns:a16="http://schemas.microsoft.com/office/drawing/2014/main" id="{C1F7EEC3-6AE9-F24F-B4A3-BB4C835A9839}"/>
              </a:ext>
            </a:extLst>
          </p:cNvPr>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81556546-ACA1-1044-81F4-BC955B09DF92}" type="slidenum">
              <a:rPr lang="en-US" altLang="en-US"/>
              <a:pPr/>
              <a:t>‹#›</a:t>
            </a:fld>
            <a:endParaRPr lang="en-US" altLang="en-US"/>
          </a:p>
        </p:txBody>
      </p:sp>
    </p:spTree>
    <p:extLst>
      <p:ext uri="{BB962C8B-B14F-4D97-AF65-F5344CB8AC3E}">
        <p14:creationId xmlns:p14="http://schemas.microsoft.com/office/powerpoint/2010/main" val="24620901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0">
            <a:extLst>
              <a:ext uri="{FF2B5EF4-FFF2-40B4-BE49-F238E27FC236}">
                <a16:creationId xmlns:a16="http://schemas.microsoft.com/office/drawing/2014/main" id="{E808B721-2130-9647-9EE4-5FA49E504167}"/>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3" name="Rectangle 51">
            <a:extLst>
              <a:ext uri="{FF2B5EF4-FFF2-40B4-BE49-F238E27FC236}">
                <a16:creationId xmlns:a16="http://schemas.microsoft.com/office/drawing/2014/main" id="{09766D3C-5F8C-D44F-8E39-82FA72880B75}"/>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4" name="Rectangle 52">
            <a:extLst>
              <a:ext uri="{FF2B5EF4-FFF2-40B4-BE49-F238E27FC236}">
                <a16:creationId xmlns:a16="http://schemas.microsoft.com/office/drawing/2014/main" id="{BC53F91A-EE63-6F42-A102-7D9936547FA0}"/>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E6A4B8E-A006-C341-9595-5D99C1E33FE6}" type="slidenum">
              <a:rPr lang="en-US" altLang="en-US"/>
              <a:pPr/>
              <a:t>‹#›</a:t>
            </a:fld>
            <a:endParaRPr lang="en-US" altLang="en-US"/>
          </a:p>
        </p:txBody>
      </p:sp>
    </p:spTree>
    <p:extLst>
      <p:ext uri="{BB962C8B-B14F-4D97-AF65-F5344CB8AC3E}">
        <p14:creationId xmlns:p14="http://schemas.microsoft.com/office/powerpoint/2010/main" val="1107797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FB8625-0DBF-BA46-B317-1ABB40DB15FD}"/>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3311B6A7-A7F9-474F-B31B-3006BD6DB859}"/>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840D0CB4-8F3E-0A42-A13F-0820F59AE455}"/>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AF17CDD-6748-A24F-856C-2D712C81AED7}" type="slidenum">
              <a:rPr lang="en-US" altLang="en-US"/>
              <a:pPr/>
              <a:t>‹#›</a:t>
            </a:fld>
            <a:endParaRPr lang="en-US" altLang="en-US"/>
          </a:p>
        </p:txBody>
      </p:sp>
    </p:spTree>
    <p:extLst>
      <p:ext uri="{BB962C8B-B14F-4D97-AF65-F5344CB8AC3E}">
        <p14:creationId xmlns:p14="http://schemas.microsoft.com/office/powerpoint/2010/main" val="22176371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2B57F0-A1AB-9F4B-B92D-A8F9E202EBAE}"/>
              </a:ext>
            </a:extLst>
          </p:cNvPr>
          <p:cNvSpPr>
            <a:spLocks noGrp="1"/>
          </p:cNvSpPr>
          <p:nvPr>
            <p:ph type="dt" sz="half" idx="10"/>
          </p:nvPr>
        </p:nvSpPr>
        <p:spPr/>
        <p:txBody>
          <a:bodyPr/>
          <a:lstStyle>
            <a:lvl1pPr>
              <a:defRPr/>
            </a:lvl1pPr>
          </a:lstStyle>
          <a:p>
            <a:pPr>
              <a:defRPr/>
            </a:pPr>
            <a:endParaRPr lang="en-US"/>
          </a:p>
        </p:txBody>
      </p:sp>
      <p:sp>
        <p:nvSpPr>
          <p:cNvPr id="3" name="Footer Placeholder 2">
            <a:extLst>
              <a:ext uri="{FF2B5EF4-FFF2-40B4-BE49-F238E27FC236}">
                <a16:creationId xmlns:a16="http://schemas.microsoft.com/office/drawing/2014/main" id="{9B1588FF-8B35-A84F-8EBD-29AB9CC23D3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4CB9A2B5-197F-584F-9ABA-96D695A1939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6AF090BD-EEC7-CF4C-BCE1-C4325C3D4137}" type="slidenum">
              <a:rPr lang="en-US" altLang="en-US"/>
              <a:pPr/>
              <a:t>‹#›</a:t>
            </a:fld>
            <a:endParaRPr lang="en-US" altLang="en-US"/>
          </a:p>
        </p:txBody>
      </p:sp>
    </p:spTree>
    <p:extLst>
      <p:ext uri="{BB962C8B-B14F-4D97-AF65-F5344CB8AC3E}">
        <p14:creationId xmlns:p14="http://schemas.microsoft.com/office/powerpoint/2010/main" val="32622514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0DF8C94-50D3-2A41-BAF4-5C54B8C53A43}"/>
              </a:ext>
            </a:extLst>
          </p:cNvPr>
          <p:cNvSpPr>
            <a:spLocks noGrp="1" noChangeArrowheads="1"/>
          </p:cNvSpPr>
          <p:nvPr>
            <p:ph type="dt" sz="half" idx="10"/>
          </p:nvPr>
        </p:nvSpPr>
        <p:spPr>
          <a:ln/>
        </p:spPr>
        <p:txBody>
          <a:bodyPr/>
          <a:lstStyle>
            <a:lvl1pPr>
              <a:defRPr/>
            </a:lvl1pPr>
          </a:lstStyle>
          <a:p>
            <a:endParaRPr lang="en-US" altLang="en-US"/>
          </a:p>
        </p:txBody>
      </p:sp>
      <p:sp>
        <p:nvSpPr>
          <p:cNvPr id="3" name="Rectangle 5">
            <a:extLst>
              <a:ext uri="{FF2B5EF4-FFF2-40B4-BE49-F238E27FC236}">
                <a16:creationId xmlns:a16="http://schemas.microsoft.com/office/drawing/2014/main" id="{330F8766-9951-0545-87F9-D91200B30949}"/>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DED8BF45-6B49-6541-AA47-3C8732963B2F}"/>
              </a:ext>
            </a:extLst>
          </p:cNvPr>
          <p:cNvSpPr>
            <a:spLocks noGrp="1" noChangeArrowheads="1"/>
          </p:cNvSpPr>
          <p:nvPr>
            <p:ph type="sldNum" sz="quarter" idx="12"/>
          </p:nvPr>
        </p:nvSpPr>
        <p:spPr>
          <a:ln/>
        </p:spPr>
        <p:txBody>
          <a:bodyPr/>
          <a:lstStyle>
            <a:lvl1pPr>
              <a:defRPr/>
            </a:lvl1pPr>
          </a:lstStyle>
          <a:p>
            <a:fld id="{7EA3FC8D-51F1-1145-8710-807D08F7D210}" type="slidenum">
              <a:rPr lang="en-US" altLang="en-US"/>
              <a:pPr/>
              <a:t>‹#›</a:t>
            </a:fld>
            <a:endParaRPr lang="en-US" altLang="en-US"/>
          </a:p>
        </p:txBody>
      </p:sp>
    </p:spTree>
    <p:extLst>
      <p:ext uri="{BB962C8B-B14F-4D97-AF65-F5344CB8AC3E}">
        <p14:creationId xmlns:p14="http://schemas.microsoft.com/office/powerpoint/2010/main" val="8513761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3A5E9406-C17E-A642-A0FB-632172433A2B}"/>
              </a:ext>
            </a:extLst>
          </p:cNvPr>
          <p:cNvSpPr>
            <a:spLocks noGrp="1"/>
          </p:cNvSpPr>
          <p:nvPr>
            <p:ph type="dt" sz="half" idx="10"/>
          </p:nvPr>
        </p:nvSpPr>
        <p:spPr/>
        <p:txBody>
          <a:bodyPr/>
          <a:lstStyle>
            <a:lvl1pPr eaLnBrk="0" hangingPunct="0">
              <a:defRPr>
                <a:latin typeface="+mn-lt"/>
              </a:defRPr>
            </a:lvl1pPr>
          </a:lstStyle>
          <a:p>
            <a:pPr>
              <a:defRPr/>
            </a:pPr>
            <a:endParaRPr lang="en-US"/>
          </a:p>
        </p:txBody>
      </p:sp>
      <p:sp>
        <p:nvSpPr>
          <p:cNvPr id="5" name="Footer Placeholder 4">
            <a:extLst>
              <a:ext uri="{FF2B5EF4-FFF2-40B4-BE49-F238E27FC236}">
                <a16:creationId xmlns:a16="http://schemas.microsoft.com/office/drawing/2014/main" id="{CABBE170-D101-2D4A-B227-F8DE92BA9F15}"/>
              </a:ext>
            </a:extLst>
          </p:cNvPr>
          <p:cNvSpPr>
            <a:spLocks noGrp="1"/>
          </p:cNvSpPr>
          <p:nvPr>
            <p:ph type="ftr" sz="quarter" idx="11"/>
          </p:nvPr>
        </p:nvSpPr>
        <p:spPr/>
        <p:txBody>
          <a:bodyPr/>
          <a:lstStyle>
            <a:lvl1pPr eaLnBrk="0" hangingPunct="0">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A081CF88-4586-8745-97B8-FB3F26434B1B}"/>
              </a:ext>
            </a:extLst>
          </p:cNvPr>
          <p:cNvSpPr>
            <a:spLocks noGrp="1"/>
          </p:cNvSpPr>
          <p:nvPr>
            <p:ph type="sldNum" sz="quarter" idx="12"/>
          </p:nvPr>
        </p:nvSpPr>
        <p:spPr/>
        <p:txBody>
          <a:bodyPr/>
          <a:lstStyle>
            <a:lvl1pPr eaLnBrk="0" hangingPunct="0">
              <a:defRPr/>
            </a:lvl1pPr>
          </a:lstStyle>
          <a:p>
            <a:fld id="{3BF1D728-F829-DF4D-BA3F-78E2CC34F697}" type="slidenum">
              <a:rPr lang="en-US" altLang="en-US"/>
              <a:pPr/>
              <a:t>‹#›</a:t>
            </a:fld>
            <a:endParaRPr lang="en-US" altLang="en-US"/>
          </a:p>
        </p:txBody>
      </p:sp>
    </p:spTree>
    <p:extLst>
      <p:ext uri="{BB962C8B-B14F-4D97-AF65-F5344CB8AC3E}">
        <p14:creationId xmlns:p14="http://schemas.microsoft.com/office/powerpoint/2010/main" val="1326511784"/>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sz="quarter"/>
          </p:nvPr>
        </p:nvSpPr>
        <p:spPr>
          <a:xfrm>
            <a:off x="457200" y="1676400"/>
            <a:ext cx="5410200" cy="1143000"/>
          </a:xfrm>
        </p:spPr>
        <p:txBody>
          <a:bodyPr/>
          <a:lstStyle>
            <a:lvl1pPr>
              <a:defRPr/>
            </a:lvl1pPr>
          </a:lstStyle>
          <a:p>
            <a:r>
              <a:rPr lang="en-US"/>
              <a:t>Click to edit Master title style</a:t>
            </a:r>
          </a:p>
        </p:txBody>
      </p:sp>
      <p:sp>
        <p:nvSpPr>
          <p:cNvPr id="4099" name="Rectangle 3"/>
          <p:cNvSpPr>
            <a:spLocks noGrp="1" noChangeArrowheads="1"/>
          </p:cNvSpPr>
          <p:nvPr>
            <p:ph type="subTitle" sz="quarter" idx="1"/>
          </p:nvPr>
        </p:nvSpPr>
        <p:spPr>
          <a:xfrm>
            <a:off x="457200" y="3352800"/>
            <a:ext cx="5451475" cy="1752600"/>
          </a:xfrm>
        </p:spPr>
        <p:txBody>
          <a:bodyPr lIns="92075" tIns="46038" rIns="92075" bIns="46038" anchor="ctr"/>
          <a:lstStyle>
            <a:lvl1pPr marL="0" indent="0">
              <a:buFont typeface="Wingdings"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90366BFE-95DD-BB45-8A46-7CDBC30BE519}"/>
              </a:ext>
            </a:extLst>
          </p:cNvPr>
          <p:cNvSpPr>
            <a:spLocks noGrp="1" noChangeArrowheads="1"/>
          </p:cNvSpPr>
          <p:nvPr>
            <p:ph type="dt" sz="half" idx="10"/>
          </p:nvPr>
        </p:nvSpPr>
        <p:spPr>
          <a:xfrm>
            <a:off x="609600" y="6400800"/>
            <a:ext cx="1905000" cy="457200"/>
          </a:xfrm>
        </p:spPr>
        <p:txBody>
          <a:bodyPr/>
          <a:lstStyle>
            <a:lvl1pPr eaLnBrk="0" hangingPunct="0">
              <a:defRPr>
                <a:solidFill>
                  <a:srgbClr val="F8F8F8"/>
                </a:solidFill>
              </a:defRPr>
            </a:lvl1pPr>
          </a:lstStyle>
          <a:p>
            <a:pPr>
              <a:defRPr/>
            </a:pPr>
            <a:endParaRPr lang="en-US"/>
          </a:p>
        </p:txBody>
      </p:sp>
      <p:sp>
        <p:nvSpPr>
          <p:cNvPr id="5" name="Rectangle 5">
            <a:extLst>
              <a:ext uri="{FF2B5EF4-FFF2-40B4-BE49-F238E27FC236}">
                <a16:creationId xmlns:a16="http://schemas.microsoft.com/office/drawing/2014/main" id="{691A436C-736F-F04F-8ED5-C310E297A618}"/>
              </a:ext>
            </a:extLst>
          </p:cNvPr>
          <p:cNvSpPr>
            <a:spLocks noGrp="1" noChangeArrowheads="1"/>
          </p:cNvSpPr>
          <p:nvPr>
            <p:ph type="ftr" sz="quarter" idx="11"/>
          </p:nvPr>
        </p:nvSpPr>
        <p:spPr/>
        <p:txBody>
          <a:bodyPr/>
          <a:lstStyle>
            <a:lvl1pPr eaLnBrk="0" hangingPunct="0">
              <a:defRPr>
                <a:solidFill>
                  <a:srgbClr val="F8F8F8"/>
                </a:solidFill>
              </a:defRPr>
            </a:lvl1pPr>
          </a:lstStyle>
          <a:p>
            <a:pPr>
              <a:defRPr/>
            </a:pPr>
            <a:endParaRPr lang="en-US"/>
          </a:p>
        </p:txBody>
      </p:sp>
      <p:sp>
        <p:nvSpPr>
          <p:cNvPr id="6" name="Rectangle 6">
            <a:extLst>
              <a:ext uri="{FF2B5EF4-FFF2-40B4-BE49-F238E27FC236}">
                <a16:creationId xmlns:a16="http://schemas.microsoft.com/office/drawing/2014/main" id="{43D16BA3-8BE1-FC47-9C18-1772CC35226C}"/>
              </a:ext>
            </a:extLst>
          </p:cNvPr>
          <p:cNvSpPr>
            <a:spLocks noGrp="1" noChangeArrowheads="1"/>
          </p:cNvSpPr>
          <p:nvPr>
            <p:ph type="sldNum" sz="quarter" idx="12"/>
          </p:nvPr>
        </p:nvSpPr>
        <p:spPr>
          <a:xfrm>
            <a:off x="6629400" y="6400800"/>
            <a:ext cx="1905000" cy="457200"/>
          </a:xfrm>
        </p:spPr>
        <p:txBody>
          <a:bodyPr/>
          <a:lstStyle>
            <a:lvl1pPr eaLnBrk="0" hangingPunct="0">
              <a:defRPr>
                <a:solidFill>
                  <a:srgbClr val="F8F8F8"/>
                </a:solidFill>
              </a:defRPr>
            </a:lvl1pPr>
          </a:lstStyle>
          <a:p>
            <a:fld id="{5ABB87E7-BD96-A141-A0A5-959888E0B254}" type="slidenum">
              <a:rPr lang="en-US" altLang="en-US"/>
              <a:pPr/>
              <a:t>‹#›</a:t>
            </a:fld>
            <a:endParaRPr lang="en-US" altLang="en-US"/>
          </a:p>
        </p:txBody>
      </p:sp>
    </p:spTree>
    <p:extLst>
      <p:ext uri="{BB962C8B-B14F-4D97-AF65-F5344CB8AC3E}">
        <p14:creationId xmlns:p14="http://schemas.microsoft.com/office/powerpoint/2010/main" val="32591144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214DD1F-D7B2-004C-88FD-2727F3A3D1E7}"/>
              </a:ext>
            </a:extLst>
          </p:cNvPr>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F9AB29C2-2974-4547-8ACB-E9F945602505}"/>
              </a:ext>
            </a:extLst>
          </p:cNvPr>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ACC1EAC5-4682-3346-B306-6FF6E1BEEDAE}"/>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0625040C-D6AA-E845-92B7-61552D8AE010}" type="slidenum">
              <a:rPr lang="en-US" altLang="en-US"/>
              <a:pPr/>
              <a:t>‹#›</a:t>
            </a:fld>
            <a:endParaRPr lang="en-US" altLang="en-US"/>
          </a:p>
        </p:txBody>
      </p:sp>
    </p:spTree>
    <p:extLst>
      <p:ext uri="{BB962C8B-B14F-4D97-AF65-F5344CB8AC3E}">
        <p14:creationId xmlns:p14="http://schemas.microsoft.com/office/powerpoint/2010/main" val="29677005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5ED72719-8012-2244-8443-F7905325BB0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3">
            <a:extLst>
              <a:ext uri="{FF2B5EF4-FFF2-40B4-BE49-F238E27FC236}">
                <a16:creationId xmlns:a16="http://schemas.microsoft.com/office/drawing/2014/main" id="{B24F8C3E-7D87-2F4F-84E9-8046E6173668}"/>
              </a:ext>
            </a:extLst>
          </p:cNvPr>
          <p:cNvSpPr>
            <a:spLocks noGrp="1" noChangeArrowheads="1"/>
          </p:cNvSpPr>
          <p:nvPr>
            <p:ph type="sldNum" sz="quarter" idx="11"/>
          </p:nvPr>
        </p:nvSpPr>
        <p:spPr>
          <a:ln/>
        </p:spPr>
        <p:txBody>
          <a:bodyPr/>
          <a:lstStyle>
            <a:lvl1pPr>
              <a:defRPr/>
            </a:lvl1pPr>
          </a:lstStyle>
          <a:p>
            <a:fld id="{0225623A-235A-ED4E-BA18-C5DF26EB7DD0}" type="slidenum">
              <a:rPr lang="en-US" altLang="en-US"/>
              <a:pPr/>
              <a:t>‹#›</a:t>
            </a:fld>
            <a:endParaRPr lang="en-US" altLang="en-US"/>
          </a:p>
        </p:txBody>
      </p:sp>
      <p:sp>
        <p:nvSpPr>
          <p:cNvPr id="6" name="Rectangle 14">
            <a:extLst>
              <a:ext uri="{FF2B5EF4-FFF2-40B4-BE49-F238E27FC236}">
                <a16:creationId xmlns:a16="http://schemas.microsoft.com/office/drawing/2014/main" id="{01C897BD-137B-DE44-8F54-734FACBB1569}"/>
              </a:ext>
            </a:extLst>
          </p:cNvPr>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251634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906832-3F4C-114F-83CA-556CF4225416}"/>
              </a:ext>
            </a:extLst>
          </p:cNvPr>
          <p:cNvSpPr>
            <a:spLocks noGrp="1"/>
          </p:cNvSpPr>
          <p:nvPr>
            <p:ph type="dt" sz="half" idx="10"/>
          </p:nvPr>
        </p:nvSpPr>
        <p:spPr>
          <a:xfrm>
            <a:off x="685800" y="6248400"/>
            <a:ext cx="19050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3" name="Footer Placeholder 2">
            <a:extLst>
              <a:ext uri="{FF2B5EF4-FFF2-40B4-BE49-F238E27FC236}">
                <a16:creationId xmlns:a16="http://schemas.microsoft.com/office/drawing/2014/main" id="{FE82DAE8-FE41-C044-8C29-95549DFAE7CF}"/>
              </a:ext>
            </a:extLst>
          </p:cNvPr>
          <p:cNvSpPr>
            <a:spLocks noGrp="1"/>
          </p:cNvSpPr>
          <p:nvPr>
            <p:ph type="ftr" sz="quarter" idx="11"/>
          </p:nvPr>
        </p:nvSpPr>
        <p:spPr>
          <a:xfrm>
            <a:off x="3124200" y="6248400"/>
            <a:ext cx="28956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4" name="Slide Number Placeholder 3">
            <a:extLst>
              <a:ext uri="{FF2B5EF4-FFF2-40B4-BE49-F238E27FC236}">
                <a16:creationId xmlns:a16="http://schemas.microsoft.com/office/drawing/2014/main" id="{EE99B3EB-3581-D546-A1D9-4FADB6904BFF}"/>
              </a:ext>
            </a:extLst>
          </p:cNvPr>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62D9B587-1A23-C24E-A8B7-EB47A862EB52}" type="slidenum">
              <a:rPr lang="en-US" altLang="en-US"/>
              <a:pPr/>
              <a:t>‹#›</a:t>
            </a:fld>
            <a:endParaRPr lang="en-US" altLang="en-US"/>
          </a:p>
        </p:txBody>
      </p:sp>
    </p:spTree>
    <p:extLst>
      <p:ext uri="{BB962C8B-B14F-4D97-AF65-F5344CB8AC3E}">
        <p14:creationId xmlns:p14="http://schemas.microsoft.com/office/powerpoint/2010/main" val="2814401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2FA3725-B62E-1344-98AC-91A8B3A5B841}"/>
              </a:ext>
            </a:extLst>
          </p:cNvPr>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82200B5E-D1B5-6346-B582-15B7F9732949}"/>
              </a:ext>
            </a:extLst>
          </p:cNvPr>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8BDADC29-5CFB-A34E-A2D5-F720B4E5AD7F}"/>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6FF4DE36-5902-AE48-BAFE-25E2DA7E3FB8}" type="slidenum">
              <a:rPr lang="en-US" altLang="en-US"/>
              <a:pPr/>
              <a:t>‹#›</a:t>
            </a:fld>
            <a:endParaRPr lang="en-US" altLang="en-US"/>
          </a:p>
        </p:txBody>
      </p:sp>
    </p:spTree>
    <p:extLst>
      <p:ext uri="{BB962C8B-B14F-4D97-AF65-F5344CB8AC3E}">
        <p14:creationId xmlns:p14="http://schemas.microsoft.com/office/powerpoint/2010/main" val="18696002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FB187E7-4C94-B54D-8CEA-3D5A8ADEBF52}"/>
              </a:ext>
            </a:extLst>
          </p:cNvPr>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886BE95C-EBF0-3241-AE98-F95C2BEF7F2F}"/>
              </a:ext>
            </a:extLst>
          </p:cNvPr>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8D483F45-879B-2040-B4FC-48E816A1F7B0}"/>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CD6E9368-BEFA-7441-9465-816EF7281B65}" type="slidenum">
              <a:rPr lang="en-US" altLang="en-US"/>
              <a:pPr/>
              <a:t>‹#›</a:t>
            </a:fld>
            <a:endParaRPr lang="en-US" altLang="en-US"/>
          </a:p>
        </p:txBody>
      </p:sp>
    </p:spTree>
    <p:extLst>
      <p:ext uri="{BB962C8B-B14F-4D97-AF65-F5344CB8AC3E}">
        <p14:creationId xmlns:p14="http://schemas.microsoft.com/office/powerpoint/2010/main" val="6979021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2663DEC-04E0-F84B-8585-19EBF5B75BBA}"/>
              </a:ext>
            </a:extLst>
          </p:cNvPr>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ACC84614-29DB-A845-92F0-BDE25A1F2695}"/>
              </a:ext>
            </a:extLst>
          </p:cNvPr>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D3101A6B-2C3C-4D41-9A13-29F0520E1339}"/>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8071D95D-8282-D942-AEB4-0CBE4ACB40EE}" type="slidenum">
              <a:rPr lang="en-US" altLang="en-US"/>
              <a:pPr/>
              <a:t>‹#›</a:t>
            </a:fld>
            <a:endParaRPr lang="en-US" altLang="en-US"/>
          </a:p>
        </p:txBody>
      </p:sp>
    </p:spTree>
    <p:extLst>
      <p:ext uri="{BB962C8B-B14F-4D97-AF65-F5344CB8AC3E}">
        <p14:creationId xmlns:p14="http://schemas.microsoft.com/office/powerpoint/2010/main" val="320474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2E43B1F-6042-5E42-9837-215CBC1E9C89}"/>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8" name="Rectangle 5">
            <a:extLst>
              <a:ext uri="{FF2B5EF4-FFF2-40B4-BE49-F238E27FC236}">
                <a16:creationId xmlns:a16="http://schemas.microsoft.com/office/drawing/2014/main" id="{8B5C3BC0-E2FA-9C4B-80E3-CFF9C6128742}"/>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9" name="Rectangle 6">
            <a:extLst>
              <a:ext uri="{FF2B5EF4-FFF2-40B4-BE49-F238E27FC236}">
                <a16:creationId xmlns:a16="http://schemas.microsoft.com/office/drawing/2014/main" id="{7AFA3C1E-6620-0744-B0C1-4FDFEA682BB2}"/>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5FEDDAC8-79BE-4548-A963-17B1032722A7}" type="slidenum">
              <a:rPr lang="en-US" altLang="en-US"/>
              <a:pPr/>
              <a:t>‹#›</a:t>
            </a:fld>
            <a:endParaRPr lang="en-US" altLang="en-US"/>
          </a:p>
        </p:txBody>
      </p:sp>
    </p:spTree>
    <p:extLst>
      <p:ext uri="{BB962C8B-B14F-4D97-AF65-F5344CB8AC3E}">
        <p14:creationId xmlns:p14="http://schemas.microsoft.com/office/powerpoint/2010/main" val="3661346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EDFF87-6D45-044B-91F6-4D11FD5EF38A}"/>
              </a:ext>
            </a:extLst>
          </p:cNvPr>
          <p:cNvSpPr>
            <a:spLocks noGrp="1"/>
          </p:cNvSpPr>
          <p:nvPr>
            <p:ph type="dt" sz="half" idx="10"/>
          </p:nvPr>
        </p:nvSpPr>
        <p:spPr>
          <a:xfrm>
            <a:off x="685800" y="6248400"/>
            <a:ext cx="19050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3" name="Footer Placeholder 2">
            <a:extLst>
              <a:ext uri="{FF2B5EF4-FFF2-40B4-BE49-F238E27FC236}">
                <a16:creationId xmlns:a16="http://schemas.microsoft.com/office/drawing/2014/main" id="{9E575C3F-E025-9948-97AA-7D4767FED37F}"/>
              </a:ext>
            </a:extLst>
          </p:cNvPr>
          <p:cNvSpPr>
            <a:spLocks noGrp="1"/>
          </p:cNvSpPr>
          <p:nvPr>
            <p:ph type="ftr" sz="quarter" idx="11"/>
          </p:nvPr>
        </p:nvSpPr>
        <p:spPr>
          <a:xfrm>
            <a:off x="3124200" y="6248400"/>
            <a:ext cx="2895600" cy="457200"/>
          </a:xfrm>
          <a:prstGeom prst="rect">
            <a:avLst/>
          </a:prstGeom>
        </p:spPr>
        <p:txBody>
          <a:bodyPr/>
          <a:lstStyle>
            <a:lvl1pPr>
              <a:defRPr>
                <a:solidFill>
                  <a:srgbClr val="000000"/>
                </a:solidFill>
                <a:latin typeface="Arial" charset="0"/>
                <a:ea typeface="ＭＳ Ｐゴシック" charset="-128"/>
                <a:cs typeface="ＭＳ Ｐゴシック" charset="-128"/>
              </a:defRPr>
            </a:lvl1pPr>
          </a:lstStyle>
          <a:p>
            <a:pPr>
              <a:defRPr/>
            </a:pPr>
            <a:endParaRPr lang="en-US"/>
          </a:p>
        </p:txBody>
      </p:sp>
      <p:sp>
        <p:nvSpPr>
          <p:cNvPr id="4" name="Slide Number Placeholder 3">
            <a:extLst>
              <a:ext uri="{FF2B5EF4-FFF2-40B4-BE49-F238E27FC236}">
                <a16:creationId xmlns:a16="http://schemas.microsoft.com/office/drawing/2014/main" id="{450842AA-0D47-A04C-8093-84C0BDA6B691}"/>
              </a:ext>
            </a:extLst>
          </p:cNvPr>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fld id="{C5AC3B0E-3EC0-334A-B124-DBEB38E46AAB}" type="slidenum">
              <a:rPr lang="en-US" altLang="en-US"/>
              <a:pPr/>
              <a:t>‹#›</a:t>
            </a:fld>
            <a:endParaRPr lang="en-US" altLang="en-US"/>
          </a:p>
        </p:txBody>
      </p:sp>
    </p:spTree>
    <p:extLst>
      <p:ext uri="{BB962C8B-B14F-4D97-AF65-F5344CB8AC3E}">
        <p14:creationId xmlns:p14="http://schemas.microsoft.com/office/powerpoint/2010/main" val="31554418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840782-3CDB-2A40-86A4-A019A1483CDA}"/>
              </a:ext>
            </a:extLst>
          </p:cNvPr>
          <p:cNvSpPr>
            <a:spLocks noGrp="1" noChangeArrowheads="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683AAFD6-013E-9146-9854-3D6A7CCDCD79}"/>
              </a:ext>
            </a:extLst>
          </p:cNvPr>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E5A7E0C5-7556-BF4B-B9EF-F764A31FC96A}"/>
              </a:ext>
            </a:extLst>
          </p:cNvPr>
          <p:cNvSpPr>
            <a:spLocks noGrp="1" noChangeArrowheads="1"/>
          </p:cNvSpPr>
          <p:nvPr>
            <p:ph type="sldNum" sz="quarter" idx="12"/>
          </p:nvPr>
        </p:nvSpPr>
        <p:spPr/>
        <p:txBody>
          <a:bodyPr/>
          <a:lstStyle>
            <a:lvl1pPr eaLnBrk="0" hangingPunct="0">
              <a:defRPr/>
            </a:lvl1pPr>
          </a:lstStyle>
          <a:p>
            <a:fld id="{231F794F-9E28-A944-A07F-29A92FEA623E}" type="slidenum">
              <a:rPr lang="en-US" altLang="en-US"/>
              <a:pPr/>
              <a:t>‹#›</a:t>
            </a:fld>
            <a:endParaRPr lang="en-US" altLang="en-US"/>
          </a:p>
        </p:txBody>
      </p:sp>
    </p:spTree>
    <p:extLst>
      <p:ext uri="{BB962C8B-B14F-4D97-AF65-F5344CB8AC3E}">
        <p14:creationId xmlns:p14="http://schemas.microsoft.com/office/powerpoint/2010/main" val="29128901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1FF10DC-AA07-C247-817E-A4843E7FEE60}"/>
              </a:ext>
            </a:extLst>
          </p:cNvPr>
          <p:cNvSpPr>
            <a:spLocks noGrp="1" noChangeArrowheads="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US"/>
          </a:p>
        </p:txBody>
      </p:sp>
      <p:sp>
        <p:nvSpPr>
          <p:cNvPr id="3" name="Rectangle 5">
            <a:extLst>
              <a:ext uri="{FF2B5EF4-FFF2-40B4-BE49-F238E27FC236}">
                <a16:creationId xmlns:a16="http://schemas.microsoft.com/office/drawing/2014/main" id="{778BFFBC-7356-A74A-B8BE-D9E1B5DD21A3}"/>
              </a:ext>
            </a:extLst>
          </p:cNvPr>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US"/>
          </a:p>
        </p:txBody>
      </p:sp>
      <p:sp>
        <p:nvSpPr>
          <p:cNvPr id="4" name="Rectangle 6">
            <a:extLst>
              <a:ext uri="{FF2B5EF4-FFF2-40B4-BE49-F238E27FC236}">
                <a16:creationId xmlns:a16="http://schemas.microsoft.com/office/drawing/2014/main" id="{86F3A71D-978C-4146-AB72-8FF8D2E2804E}"/>
              </a:ext>
            </a:extLst>
          </p:cNvPr>
          <p:cNvSpPr>
            <a:spLocks noGrp="1" noChangeArrowheads="1"/>
          </p:cNvSpPr>
          <p:nvPr>
            <p:ph type="sldNum" sz="quarter" idx="12"/>
          </p:nvPr>
        </p:nvSpPr>
        <p:spPr/>
        <p:txBody>
          <a:bodyPr/>
          <a:lstStyle>
            <a:lvl1pPr eaLnBrk="0" hangingPunct="0">
              <a:defRPr/>
            </a:lvl1pPr>
          </a:lstStyle>
          <a:p>
            <a:fld id="{AF6E185F-E38F-504B-85EA-1A6B069C6B5E}" type="slidenum">
              <a:rPr lang="en-US" altLang="en-US"/>
              <a:pPr/>
              <a:t>‹#›</a:t>
            </a:fld>
            <a:endParaRPr lang="en-US" altLang="en-US"/>
          </a:p>
        </p:txBody>
      </p:sp>
    </p:spTree>
    <p:extLst>
      <p:ext uri="{BB962C8B-B14F-4D97-AF65-F5344CB8AC3E}">
        <p14:creationId xmlns:p14="http://schemas.microsoft.com/office/powerpoint/2010/main" val="30706929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81837-4179-C845-9554-6AB8D5C97216}"/>
              </a:ext>
            </a:extLst>
          </p:cNvPr>
          <p:cNvSpPr>
            <a:spLocks noGrp="1"/>
          </p:cNvSpPr>
          <p:nvPr>
            <p:ph type="dt" sz="half" idx="10"/>
          </p:nvPr>
        </p:nvSpPr>
        <p:spPr/>
        <p:txBody>
          <a:bodyPr/>
          <a:lstStyle>
            <a:lvl1pPr>
              <a:defRPr/>
            </a:lvl1pPr>
          </a:lstStyle>
          <a:p>
            <a:fld id="{562E153E-1272-4142-96BB-BCDC16642675}" type="datetime1">
              <a:rPr lang="en-US" altLang="en-US"/>
              <a:pPr/>
              <a:t>12/27/23</a:t>
            </a:fld>
            <a:endParaRPr lang="en-US" altLang="en-US"/>
          </a:p>
        </p:txBody>
      </p:sp>
      <p:sp>
        <p:nvSpPr>
          <p:cNvPr id="5" name="Footer Placeholder 4">
            <a:extLst>
              <a:ext uri="{FF2B5EF4-FFF2-40B4-BE49-F238E27FC236}">
                <a16:creationId xmlns:a16="http://schemas.microsoft.com/office/drawing/2014/main" id="{F24FD804-C598-4245-9D44-437689557E3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39ED7F2-EB35-2D4C-A185-2E69E3F053AC}"/>
              </a:ext>
            </a:extLst>
          </p:cNvPr>
          <p:cNvSpPr>
            <a:spLocks noGrp="1"/>
          </p:cNvSpPr>
          <p:nvPr>
            <p:ph type="sldNum" sz="quarter" idx="12"/>
          </p:nvPr>
        </p:nvSpPr>
        <p:spPr>
          <a:xfrm>
            <a:off x="4362450" y="1027113"/>
            <a:ext cx="457200" cy="441325"/>
          </a:xfrm>
        </p:spPr>
        <p:txBody>
          <a:bodyPr/>
          <a:lstStyle>
            <a:lvl1pPr>
              <a:defRPr/>
            </a:lvl1pPr>
          </a:lstStyle>
          <a:p>
            <a:fld id="{678BE4CE-0D0C-FE43-9AE1-F4495AEE9BD7}" type="slidenum">
              <a:rPr lang="en-US" altLang="en-US"/>
              <a:pPr/>
              <a:t>‹#›</a:t>
            </a:fld>
            <a:endParaRPr lang="en-US" altLang="en-US"/>
          </a:p>
        </p:txBody>
      </p:sp>
    </p:spTree>
    <p:extLst>
      <p:ext uri="{BB962C8B-B14F-4D97-AF65-F5344CB8AC3E}">
        <p14:creationId xmlns:p14="http://schemas.microsoft.com/office/powerpoint/2010/main" val="928247816"/>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a:extLst>
              <a:ext uri="{FF2B5EF4-FFF2-40B4-BE49-F238E27FC236}">
                <a16:creationId xmlns:a16="http://schemas.microsoft.com/office/drawing/2014/main" id="{4FA68BD6-5F0C-DE42-A4D4-752EA71D3329}"/>
              </a:ext>
            </a:extLst>
          </p:cNvPr>
          <p:cNvSpPr>
            <a:spLocks noGrp="1" noChangeArrowheads="1"/>
          </p:cNvSpPr>
          <p:nvPr>
            <p:ph type="dt" sz="half" idx="10"/>
          </p:nvPr>
        </p:nvSpPr>
        <p:spPr/>
        <p:txBody>
          <a:bodyPr/>
          <a:lstStyle>
            <a:lvl1pPr>
              <a:defRPr>
                <a:latin typeface="Arial" charset="0"/>
                <a:cs typeface="Arial" charset="0"/>
              </a:defRPr>
            </a:lvl1pPr>
          </a:lstStyle>
          <a:p>
            <a:pPr>
              <a:defRPr/>
            </a:pPr>
            <a:endParaRPr lang="en-US"/>
          </a:p>
        </p:txBody>
      </p:sp>
      <p:sp>
        <p:nvSpPr>
          <p:cNvPr id="3" name="Rectangle 1029">
            <a:extLst>
              <a:ext uri="{FF2B5EF4-FFF2-40B4-BE49-F238E27FC236}">
                <a16:creationId xmlns:a16="http://schemas.microsoft.com/office/drawing/2014/main" id="{DCFE5104-4A3E-7748-8CFA-1AD6DB96301E}"/>
              </a:ext>
            </a:extLst>
          </p:cNvPr>
          <p:cNvSpPr>
            <a:spLocks noGrp="1" noChangeArrowheads="1"/>
          </p:cNvSpPr>
          <p:nvPr>
            <p:ph type="ftr" sz="quarter" idx="11"/>
          </p:nvPr>
        </p:nvSpPr>
        <p:spPr/>
        <p:txBody>
          <a:bodyPr/>
          <a:lstStyle>
            <a:lvl1pPr>
              <a:defRPr>
                <a:latin typeface="Arial" charset="0"/>
                <a:cs typeface="Arial" charset="0"/>
              </a:defRPr>
            </a:lvl1pPr>
          </a:lstStyle>
          <a:p>
            <a:pPr>
              <a:defRPr/>
            </a:pPr>
            <a:endParaRPr lang="en-US"/>
          </a:p>
        </p:txBody>
      </p:sp>
      <p:sp>
        <p:nvSpPr>
          <p:cNvPr id="4" name="Rectangle 1030">
            <a:extLst>
              <a:ext uri="{FF2B5EF4-FFF2-40B4-BE49-F238E27FC236}">
                <a16:creationId xmlns:a16="http://schemas.microsoft.com/office/drawing/2014/main" id="{54974413-13D1-0943-9FBF-05DBCB19D38E}"/>
              </a:ext>
            </a:extLst>
          </p:cNvPr>
          <p:cNvSpPr>
            <a:spLocks noGrp="1" noChangeArrowheads="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C1C87BC8-CEA8-3144-937E-916F75195D30}" type="slidenum">
              <a:rPr lang="en-US" altLang="en-US"/>
              <a:pPr/>
              <a:t>‹#›</a:t>
            </a:fld>
            <a:endParaRPr lang="en-US" altLang="en-US"/>
          </a:p>
        </p:txBody>
      </p:sp>
    </p:spTree>
    <p:extLst>
      <p:ext uri="{BB962C8B-B14F-4D97-AF65-F5344CB8AC3E}">
        <p14:creationId xmlns:p14="http://schemas.microsoft.com/office/powerpoint/2010/main" val="13391023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B749AA72-8254-D142-90DE-0D2C8F193578}"/>
              </a:ext>
            </a:extLst>
          </p:cNvPr>
          <p:cNvSpPr>
            <a:spLocks noGrp="1" noChangeArrowheads="1"/>
          </p:cNvSpPr>
          <p:nvPr>
            <p:ph type="dt" sz="half" idx="10"/>
          </p:nvPr>
        </p:nvSpPr>
        <p:spPr>
          <a:xfrm>
            <a:off x="685800" y="64008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3" name="Rectangle 14">
            <a:extLst>
              <a:ext uri="{FF2B5EF4-FFF2-40B4-BE49-F238E27FC236}">
                <a16:creationId xmlns:a16="http://schemas.microsoft.com/office/drawing/2014/main" id="{6BE35070-A11D-BE45-BE50-4F7DE0518BAE}"/>
              </a:ext>
            </a:extLst>
          </p:cNvPr>
          <p:cNvSpPr>
            <a:spLocks noGrp="1" noChangeArrowheads="1"/>
          </p:cNvSpPr>
          <p:nvPr>
            <p:ph type="ftr" sz="quarter" idx="11"/>
          </p:nvPr>
        </p:nvSpPr>
        <p:spPr>
          <a:xfrm>
            <a:off x="3124200" y="64008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4" name="Rectangle 15">
            <a:extLst>
              <a:ext uri="{FF2B5EF4-FFF2-40B4-BE49-F238E27FC236}">
                <a16:creationId xmlns:a16="http://schemas.microsoft.com/office/drawing/2014/main" id="{0CC801CA-B1BB-3D43-AB2F-3AFDC06E38CF}"/>
              </a:ext>
            </a:extLst>
          </p:cNvPr>
          <p:cNvSpPr>
            <a:spLocks noGrp="1" noChangeArrowheads="1"/>
          </p:cNvSpPr>
          <p:nvPr>
            <p:ph type="sldNum" sz="quarter" idx="12"/>
          </p:nvPr>
        </p:nvSpPr>
        <p:spPr>
          <a:xfrm>
            <a:off x="6553200" y="64008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850701A0-B342-E74A-B57C-97C6FC98DBBF}" type="slidenum">
              <a:rPr lang="en-US" altLang="en-US"/>
              <a:pPr/>
              <a:t>‹#›</a:t>
            </a:fld>
            <a:endParaRPr lang="en-US" altLang="en-US"/>
          </a:p>
        </p:txBody>
      </p:sp>
    </p:spTree>
    <p:extLst>
      <p:ext uri="{BB962C8B-B14F-4D97-AF65-F5344CB8AC3E}">
        <p14:creationId xmlns:p14="http://schemas.microsoft.com/office/powerpoint/2010/main" val="1005707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4"/>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7681282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4"/>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34947860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4"/>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12358562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3111925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286E5E5-2446-414E-A30E-2277063BA5C0}"/>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4" name="Rectangle 5">
            <a:extLst>
              <a:ext uri="{FF2B5EF4-FFF2-40B4-BE49-F238E27FC236}">
                <a16:creationId xmlns:a16="http://schemas.microsoft.com/office/drawing/2014/main" id="{D966FE25-B9CD-6E45-A229-FCD8DA5A228D}"/>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5" name="Rectangle 6">
            <a:extLst>
              <a:ext uri="{FF2B5EF4-FFF2-40B4-BE49-F238E27FC236}">
                <a16:creationId xmlns:a16="http://schemas.microsoft.com/office/drawing/2014/main" id="{77A6273C-9C17-0B46-B5FF-CD74BC07A07A}"/>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0822050C-4754-2D4D-A75A-5A362676E8F3}" type="slidenum">
              <a:rPr lang="en-US" altLang="en-US"/>
              <a:pPr/>
              <a:t>‹#›</a:t>
            </a:fld>
            <a:endParaRPr lang="en-US" altLang="en-US"/>
          </a:p>
        </p:txBody>
      </p:sp>
    </p:spTree>
    <p:extLst>
      <p:ext uri="{BB962C8B-B14F-4D97-AF65-F5344CB8AC3E}">
        <p14:creationId xmlns:p14="http://schemas.microsoft.com/office/powerpoint/2010/main" val="35801597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7"/>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10845411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3"/>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10501576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2"/>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23157153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25430233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930633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4"/>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3801391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4"/>
          <p:cNvSpPr>
            <a:spLocks noGrp="1" noChangeArrowheads="1"/>
          </p:cNvSpPr>
          <p:nvPr>
            <p:ph type="sldNum" sz="quarter" idx="11"/>
          </p:nvPr>
        </p:nvSpPr>
        <p:spPr/>
        <p:txBody>
          <a:bodyPr/>
          <a:lstStyle>
            <a:lvl1pPr>
              <a:defRPr baseline="30000"/>
            </a:lvl1pPr>
          </a:lstStyle>
          <a:p>
            <a:pPr>
              <a:defRPr/>
            </a:pPr>
            <a:r>
              <a:rPr lang="en-US"/>
              <a:t>Source</a:t>
            </a:r>
            <a:endParaRPr lang="en-US" sz="1400"/>
          </a:p>
        </p:txBody>
      </p:sp>
    </p:spTree>
    <p:extLst>
      <p:ext uri="{BB962C8B-B14F-4D97-AF65-F5344CB8AC3E}">
        <p14:creationId xmlns:p14="http://schemas.microsoft.com/office/powerpoint/2010/main" val="18665390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773B03F8-EDD1-4042-B8C2-09F6E34347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93703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83C2D72F-F466-EF4A-813F-4C2FA03227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82762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F26003C-001A-1347-93DD-5E890E6283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4361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4E26DB6-2DAD-BB4F-9083-633C786A8C87}"/>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3" name="Rectangle 5">
            <a:extLst>
              <a:ext uri="{FF2B5EF4-FFF2-40B4-BE49-F238E27FC236}">
                <a16:creationId xmlns:a16="http://schemas.microsoft.com/office/drawing/2014/main" id="{7FB5D30B-0053-B045-88F8-539EA6BE9C26}"/>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4" name="Rectangle 6">
            <a:extLst>
              <a:ext uri="{FF2B5EF4-FFF2-40B4-BE49-F238E27FC236}">
                <a16:creationId xmlns:a16="http://schemas.microsoft.com/office/drawing/2014/main" id="{53BD625F-2BDA-2D4F-95AF-BABE3CB2D95D}"/>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C3A398D2-25C4-8E45-B894-F919C31DCE79}" type="slidenum">
              <a:rPr lang="en-US" altLang="en-US"/>
              <a:pPr/>
              <a:t>‹#›</a:t>
            </a:fld>
            <a:endParaRPr lang="en-US" altLang="en-US"/>
          </a:p>
        </p:txBody>
      </p:sp>
    </p:spTree>
    <p:extLst>
      <p:ext uri="{BB962C8B-B14F-4D97-AF65-F5344CB8AC3E}">
        <p14:creationId xmlns:p14="http://schemas.microsoft.com/office/powerpoint/2010/main" val="11647095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72E2A40-BEEC-CE42-BE94-F4DF54628F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90556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7DF7BE94-0D84-2A41-91C0-1C81CF0517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54932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12C8795B-454F-B343-BC49-15A6DE6100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14951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603CBD7A-BB87-364C-A419-8C2630432F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15890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C3057784-603E-B340-B464-5DF018F9B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48701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0C07B11-37C1-044C-9299-054D73D6AAD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37808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A3D649D0-D44E-5440-89F3-5AC4666F05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20923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787BD992-24AD-4847-8874-39E3E47281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03773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8844CDF-18AD-2347-9498-4DACA8E5AEBE}" type="slidenum">
              <a:rPr lang="en-US"/>
              <a:pPr/>
              <a:t>‹#›</a:t>
            </a:fld>
            <a:endParaRPr lang="en-US"/>
          </a:p>
        </p:txBody>
      </p:sp>
    </p:spTree>
    <p:extLst>
      <p:ext uri="{BB962C8B-B14F-4D97-AF65-F5344CB8AC3E}">
        <p14:creationId xmlns:p14="http://schemas.microsoft.com/office/powerpoint/2010/main" val="6344887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757DA685-342F-5B4F-AC9C-327A26211FC3}" type="slidenum">
              <a:rPr lang="en-US"/>
              <a:pPr/>
              <a:t>‹#›</a:t>
            </a:fld>
            <a:endParaRPr lang="en-US"/>
          </a:p>
        </p:txBody>
      </p:sp>
    </p:spTree>
    <p:extLst>
      <p:ext uri="{BB962C8B-B14F-4D97-AF65-F5344CB8AC3E}">
        <p14:creationId xmlns:p14="http://schemas.microsoft.com/office/powerpoint/2010/main" val="3765700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EB9E023-F539-8141-A7F8-6410A500FE4F}"/>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7BB41FC5-5562-9E4A-94C1-6497104CBFA0}"/>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51202C13-18D7-F843-BEFE-91052A3E898F}"/>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330D133-BA58-C849-BC75-2B708114FDD2}" type="slidenum">
              <a:rPr lang="en-US" altLang="en-US"/>
              <a:pPr/>
              <a:t>‹#›</a:t>
            </a:fld>
            <a:endParaRPr lang="en-US" altLang="en-US"/>
          </a:p>
        </p:txBody>
      </p:sp>
    </p:spTree>
    <p:extLst>
      <p:ext uri="{BB962C8B-B14F-4D97-AF65-F5344CB8AC3E}">
        <p14:creationId xmlns:p14="http://schemas.microsoft.com/office/powerpoint/2010/main" val="16322833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7C5CBE28-5D25-AD4A-BE90-0D513D7207DF}" type="slidenum">
              <a:rPr lang="en-US"/>
              <a:pPr/>
              <a:t>‹#›</a:t>
            </a:fld>
            <a:endParaRPr lang="en-US"/>
          </a:p>
        </p:txBody>
      </p:sp>
    </p:spTree>
    <p:extLst>
      <p:ext uri="{BB962C8B-B14F-4D97-AF65-F5344CB8AC3E}">
        <p14:creationId xmlns:p14="http://schemas.microsoft.com/office/powerpoint/2010/main" val="33320163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4C075E74-C4B4-7D4F-8F20-7B493CED2358}" type="slidenum">
              <a:rPr lang="en-US"/>
              <a:pPr/>
              <a:t>‹#›</a:t>
            </a:fld>
            <a:endParaRPr lang="en-US"/>
          </a:p>
        </p:txBody>
      </p:sp>
    </p:spTree>
    <p:extLst>
      <p:ext uri="{BB962C8B-B14F-4D97-AF65-F5344CB8AC3E}">
        <p14:creationId xmlns:p14="http://schemas.microsoft.com/office/powerpoint/2010/main" val="17064214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8" name="Footer Placeholder 7"/>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5D5DDE6B-F7EE-804E-BEF0-9C63090CAF45}" type="slidenum">
              <a:rPr lang="en-US"/>
              <a:pPr/>
              <a:t>‹#›</a:t>
            </a:fld>
            <a:endParaRPr lang="en-US"/>
          </a:p>
        </p:txBody>
      </p:sp>
    </p:spTree>
    <p:extLst>
      <p:ext uri="{BB962C8B-B14F-4D97-AF65-F5344CB8AC3E}">
        <p14:creationId xmlns:p14="http://schemas.microsoft.com/office/powerpoint/2010/main" val="29896221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4" name="Footer Placeholder 3"/>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2086D1A7-A39A-0244-8134-E462C3399466}" type="slidenum">
              <a:rPr lang="en-US"/>
              <a:pPr/>
              <a:t>‹#›</a:t>
            </a:fld>
            <a:endParaRPr lang="en-US"/>
          </a:p>
        </p:txBody>
      </p:sp>
    </p:spTree>
    <p:extLst>
      <p:ext uri="{BB962C8B-B14F-4D97-AF65-F5344CB8AC3E}">
        <p14:creationId xmlns:p14="http://schemas.microsoft.com/office/powerpoint/2010/main" val="20407662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3" name="Footer Placeholder 2"/>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23054F90-0464-D54C-A110-0614333A2726}" type="slidenum">
              <a:rPr lang="en-US"/>
              <a:pPr/>
              <a:t>‹#›</a:t>
            </a:fld>
            <a:endParaRPr lang="en-US"/>
          </a:p>
        </p:txBody>
      </p:sp>
    </p:spTree>
    <p:extLst>
      <p:ext uri="{BB962C8B-B14F-4D97-AF65-F5344CB8AC3E}">
        <p14:creationId xmlns:p14="http://schemas.microsoft.com/office/powerpoint/2010/main" val="21339439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8BA49DB7-D4BA-1641-AE73-3722905D1D0E}" type="slidenum">
              <a:rPr lang="en-US"/>
              <a:pPr/>
              <a:t>‹#›</a:t>
            </a:fld>
            <a:endParaRPr lang="en-US"/>
          </a:p>
        </p:txBody>
      </p:sp>
    </p:spTree>
    <p:extLst>
      <p:ext uri="{BB962C8B-B14F-4D97-AF65-F5344CB8AC3E}">
        <p14:creationId xmlns:p14="http://schemas.microsoft.com/office/powerpoint/2010/main" val="24030332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FB25B506-B6D5-3343-A079-F8D2F64181CE}" type="slidenum">
              <a:rPr lang="en-US"/>
              <a:pPr/>
              <a:t>‹#›</a:t>
            </a:fld>
            <a:endParaRPr lang="en-US"/>
          </a:p>
        </p:txBody>
      </p:sp>
    </p:spTree>
    <p:extLst>
      <p:ext uri="{BB962C8B-B14F-4D97-AF65-F5344CB8AC3E}">
        <p14:creationId xmlns:p14="http://schemas.microsoft.com/office/powerpoint/2010/main" val="7344214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F6E6B6C7-EE70-F14C-A2E8-C1B73AD9BE2B}" type="slidenum">
              <a:rPr lang="en-US"/>
              <a:pPr/>
              <a:t>‹#›</a:t>
            </a:fld>
            <a:endParaRPr lang="en-US"/>
          </a:p>
        </p:txBody>
      </p:sp>
    </p:spTree>
    <p:extLst>
      <p:ext uri="{BB962C8B-B14F-4D97-AF65-F5344CB8AC3E}">
        <p14:creationId xmlns:p14="http://schemas.microsoft.com/office/powerpoint/2010/main" val="36789852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AB982A42-A500-7741-9F89-3273819FA77B}" type="slidenum">
              <a:rPr lang="en-US"/>
              <a:pPr/>
              <a:t>‹#›</a:t>
            </a:fld>
            <a:endParaRPr lang="en-US"/>
          </a:p>
        </p:txBody>
      </p:sp>
    </p:spTree>
    <p:extLst>
      <p:ext uri="{BB962C8B-B14F-4D97-AF65-F5344CB8AC3E}">
        <p14:creationId xmlns:p14="http://schemas.microsoft.com/office/powerpoint/2010/main" val="32783507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194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38EE8E-5C9A-3649-89D8-52DA702B5D6C}" type="slidenum">
              <a:rPr lang="en-US"/>
              <a:pPr>
                <a:defRPr/>
              </a:pPr>
              <a:t>‹#›</a:t>
            </a:fld>
            <a:endParaRPr lang="en-US"/>
          </a:p>
        </p:txBody>
      </p:sp>
    </p:spTree>
    <p:extLst>
      <p:ext uri="{BB962C8B-B14F-4D97-AF65-F5344CB8AC3E}">
        <p14:creationId xmlns:p14="http://schemas.microsoft.com/office/powerpoint/2010/main" val="1118323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C8380DC-D23E-CA41-B454-CA1FA835F542}"/>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Footer Placeholder 5">
            <a:extLst>
              <a:ext uri="{FF2B5EF4-FFF2-40B4-BE49-F238E27FC236}">
                <a16:creationId xmlns:a16="http://schemas.microsoft.com/office/drawing/2014/main" id="{85F6BFB5-CFAE-8645-BAED-64DB6601D498}"/>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Arial"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97CF3309-8469-6048-BD38-6E016436A3DA}"/>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92518782-325E-C44C-A375-8707E5A56B35}" type="slidenum">
              <a:rPr lang="en-US" altLang="en-US"/>
              <a:pPr/>
              <a:t>‹#›</a:t>
            </a:fld>
            <a:endParaRPr lang="en-US" altLang="en-US"/>
          </a:p>
        </p:txBody>
      </p:sp>
    </p:spTree>
    <p:extLst>
      <p:ext uri="{BB962C8B-B14F-4D97-AF65-F5344CB8AC3E}">
        <p14:creationId xmlns:p14="http://schemas.microsoft.com/office/powerpoint/2010/main" val="13826306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3ED631-B9CF-A645-A0A7-74639C9B4B2D}" type="slidenum">
              <a:rPr lang="en-US"/>
              <a:pPr>
                <a:defRPr/>
              </a:pPr>
              <a:t>‹#›</a:t>
            </a:fld>
            <a:endParaRPr lang="en-US"/>
          </a:p>
        </p:txBody>
      </p:sp>
    </p:spTree>
    <p:extLst>
      <p:ext uri="{BB962C8B-B14F-4D97-AF65-F5344CB8AC3E}">
        <p14:creationId xmlns:p14="http://schemas.microsoft.com/office/powerpoint/2010/main" val="29723016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2FC76E-2B9A-3E4D-9ABB-34CC31CEF40B}" type="slidenum">
              <a:rPr lang="en-US"/>
              <a:pPr>
                <a:defRPr/>
              </a:pPr>
              <a:t>‹#›</a:t>
            </a:fld>
            <a:endParaRPr lang="en-US"/>
          </a:p>
        </p:txBody>
      </p:sp>
    </p:spTree>
    <p:extLst>
      <p:ext uri="{BB962C8B-B14F-4D97-AF65-F5344CB8AC3E}">
        <p14:creationId xmlns:p14="http://schemas.microsoft.com/office/powerpoint/2010/main" val="18111193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309DE7-C109-D14A-BFCD-66842409CA87}" type="slidenum">
              <a:rPr lang="en-US"/>
              <a:pPr>
                <a:defRPr/>
              </a:pPr>
              <a:t>‹#›</a:t>
            </a:fld>
            <a:endParaRPr lang="en-US"/>
          </a:p>
        </p:txBody>
      </p:sp>
    </p:spTree>
    <p:extLst>
      <p:ext uri="{BB962C8B-B14F-4D97-AF65-F5344CB8AC3E}">
        <p14:creationId xmlns:p14="http://schemas.microsoft.com/office/powerpoint/2010/main" val="27921964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8F8FA22-EAD8-1848-BC7B-6CBF40BB9E63}" type="slidenum">
              <a:rPr lang="en-US"/>
              <a:pPr>
                <a:defRPr/>
              </a:pPr>
              <a:t>‹#›</a:t>
            </a:fld>
            <a:endParaRPr lang="en-US"/>
          </a:p>
        </p:txBody>
      </p:sp>
    </p:spTree>
    <p:extLst>
      <p:ext uri="{BB962C8B-B14F-4D97-AF65-F5344CB8AC3E}">
        <p14:creationId xmlns:p14="http://schemas.microsoft.com/office/powerpoint/2010/main" val="24899692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8504859-F79C-9D4C-A207-E0169DA7DA96}" type="slidenum">
              <a:rPr lang="en-US"/>
              <a:pPr>
                <a:defRPr/>
              </a:pPr>
              <a:t>‹#›</a:t>
            </a:fld>
            <a:endParaRPr lang="en-US"/>
          </a:p>
        </p:txBody>
      </p:sp>
    </p:spTree>
    <p:extLst>
      <p:ext uri="{BB962C8B-B14F-4D97-AF65-F5344CB8AC3E}">
        <p14:creationId xmlns:p14="http://schemas.microsoft.com/office/powerpoint/2010/main" val="15840658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62DC379-EEE2-3C47-BC4F-C73E6CBC3C4A}" type="slidenum">
              <a:rPr lang="en-US"/>
              <a:pPr>
                <a:defRPr/>
              </a:pPr>
              <a:t>‹#›</a:t>
            </a:fld>
            <a:endParaRPr lang="en-US"/>
          </a:p>
        </p:txBody>
      </p:sp>
    </p:spTree>
    <p:extLst>
      <p:ext uri="{BB962C8B-B14F-4D97-AF65-F5344CB8AC3E}">
        <p14:creationId xmlns:p14="http://schemas.microsoft.com/office/powerpoint/2010/main" val="35604728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D7324C-DBCB-7C48-9524-75B0099A3184}" type="slidenum">
              <a:rPr lang="en-US"/>
              <a:pPr>
                <a:defRPr/>
              </a:pPr>
              <a:t>‹#›</a:t>
            </a:fld>
            <a:endParaRPr lang="en-US"/>
          </a:p>
        </p:txBody>
      </p:sp>
    </p:spTree>
    <p:extLst>
      <p:ext uri="{BB962C8B-B14F-4D97-AF65-F5344CB8AC3E}">
        <p14:creationId xmlns:p14="http://schemas.microsoft.com/office/powerpoint/2010/main" val="21968253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86383F-E293-564D-A3D2-CDFB4E6B9675}" type="slidenum">
              <a:rPr lang="en-US"/>
              <a:pPr>
                <a:defRPr/>
              </a:pPr>
              <a:t>‹#›</a:t>
            </a:fld>
            <a:endParaRPr lang="en-US"/>
          </a:p>
        </p:txBody>
      </p:sp>
    </p:spTree>
    <p:extLst>
      <p:ext uri="{BB962C8B-B14F-4D97-AF65-F5344CB8AC3E}">
        <p14:creationId xmlns:p14="http://schemas.microsoft.com/office/powerpoint/2010/main" val="198126125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ABD522-0F05-894F-933E-177438B64357}" type="slidenum">
              <a:rPr lang="en-US"/>
              <a:pPr>
                <a:defRPr/>
              </a:pPr>
              <a:t>‹#›</a:t>
            </a:fld>
            <a:endParaRPr lang="en-US"/>
          </a:p>
        </p:txBody>
      </p:sp>
    </p:spTree>
    <p:extLst>
      <p:ext uri="{BB962C8B-B14F-4D97-AF65-F5344CB8AC3E}">
        <p14:creationId xmlns:p14="http://schemas.microsoft.com/office/powerpoint/2010/main" val="10928932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8A2C8E-ED3E-3C45-B283-5909D4A71FE1}" type="slidenum">
              <a:rPr lang="en-US"/>
              <a:pPr>
                <a:defRPr/>
              </a:pPr>
              <a:t>‹#›</a:t>
            </a:fld>
            <a:endParaRPr lang="en-US"/>
          </a:p>
        </p:txBody>
      </p:sp>
    </p:spTree>
    <p:extLst>
      <p:ext uri="{BB962C8B-B14F-4D97-AF65-F5344CB8AC3E}">
        <p14:creationId xmlns:p14="http://schemas.microsoft.com/office/powerpoint/2010/main" val="1644941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4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1.xml"/><Relationship Id="rId1" Type="http://schemas.openxmlformats.org/officeDocument/2006/relationships/slideLayout" Target="../slideLayouts/slideLayout4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4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3.xml"/><Relationship Id="rId1" Type="http://schemas.openxmlformats.org/officeDocument/2006/relationships/slideLayout" Target="../slideLayouts/slideLayout4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4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4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4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4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48.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50.xml"/><Relationship Id="rId1"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52.xml"/><Relationship Id="rId1" Type="http://schemas.openxmlformats.org/officeDocument/2006/relationships/slideLayout" Target="../slideLayouts/slideLayout51.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53.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22.xml"/><Relationship Id="rId1" Type="http://schemas.openxmlformats.org/officeDocument/2006/relationships/slideLayout" Target="../slideLayouts/slideLayout54.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5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24.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2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26.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0.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27.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28.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heme" Target="../theme/theme29.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11.jpe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30.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31.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12.pn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32.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12.pn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33.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theme" Target="../theme/theme34.xml"/><Relationship Id="rId1" Type="http://schemas.openxmlformats.org/officeDocument/2006/relationships/slideLayout" Target="../slideLayouts/slideLayout16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theme" Target="../theme/theme3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6" Type="http://schemas.openxmlformats.org/officeDocument/2006/relationships/image" Target="../media/image21.png"/><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5" Type="http://schemas.openxmlformats.org/officeDocument/2006/relationships/image" Target="../media/image20.png"/><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image" Target="../media/image19.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36.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theme" Target="../theme/theme37.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201.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image" Target="../media/image22.png"/><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39.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213.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214.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215.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43.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227.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45.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239.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47.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258.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48.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theme" Target="../theme/theme49.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9.xml"/><Relationship Id="rId1" Type="http://schemas.openxmlformats.org/officeDocument/2006/relationships/slideLayout" Target="../slideLayouts/slideLayout39.xml"/><Relationship Id="rId5" Type="http://schemas.openxmlformats.org/officeDocument/2006/relationships/image" Target="../media/image4.png"/><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C0E638F-17EC-B54F-BAB9-2D2EF46F810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F0BF008-2120-BD45-90F7-B06FA895E4A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44" r:id="rId1"/>
    <p:sldLayoutId id="2147494845" r:id="rId2"/>
    <p:sldLayoutId id="2147494846" r:id="rId3"/>
    <p:sldLayoutId id="2147494847" r:id="rId4"/>
    <p:sldLayoutId id="2147494848" r:id="rId5"/>
    <p:sldLayoutId id="2147494849" r:id="rId6"/>
    <p:sldLayoutId id="2147494850" r:id="rId7"/>
    <p:sldLayoutId id="2147494851" r:id="rId8"/>
    <p:sldLayoutId id="2147494852" r:id="rId9"/>
    <p:sldLayoutId id="2147494853" r:id="rId10"/>
    <p:sldLayoutId id="2147494854"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1FEB2457-9452-BF41-A6A1-366A2F6AFB3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03" name="Rectangle 3">
            <a:extLst>
              <a:ext uri="{FF2B5EF4-FFF2-40B4-BE49-F238E27FC236}">
                <a16:creationId xmlns:a16="http://schemas.microsoft.com/office/drawing/2014/main" id="{46A3ED21-0D13-5841-94E1-CE4AC3C9633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5ADD3F0E-D5E1-8442-BD74-B56376C46AD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mn-lt"/>
                <a:ea typeface="ＭＳ Ｐゴシック" pitchFamily="34" charset="-128"/>
                <a:cs typeface="+mn-cs"/>
              </a:defRPr>
            </a:lvl1pPr>
          </a:lstStyle>
          <a:p>
            <a:pPr>
              <a:defRPr/>
            </a:pPr>
            <a:endParaRPr lang="en-US"/>
          </a:p>
        </p:txBody>
      </p:sp>
      <p:sp>
        <p:nvSpPr>
          <p:cNvPr id="6149" name="Rectangle 5">
            <a:extLst>
              <a:ext uri="{FF2B5EF4-FFF2-40B4-BE49-F238E27FC236}">
                <a16:creationId xmlns:a16="http://schemas.microsoft.com/office/drawing/2014/main" id="{059CC544-5FF4-024B-A1B5-6FA467740A4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mn-lt"/>
                <a:ea typeface="ＭＳ Ｐゴシック" pitchFamily="34" charset="-128"/>
                <a:cs typeface="+mn-cs"/>
              </a:defRPr>
            </a:lvl1pPr>
          </a:lstStyle>
          <a:p>
            <a:pPr>
              <a:defRPr/>
            </a:pPr>
            <a:endParaRPr lang="en-US"/>
          </a:p>
        </p:txBody>
      </p:sp>
      <p:sp>
        <p:nvSpPr>
          <p:cNvPr id="6150" name="Rectangle 6">
            <a:extLst>
              <a:ext uri="{FF2B5EF4-FFF2-40B4-BE49-F238E27FC236}">
                <a16:creationId xmlns:a16="http://schemas.microsoft.com/office/drawing/2014/main" id="{F6F627D9-A679-D241-8329-D16B19D0D50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7A08B4D0-0BD8-AA49-AC2D-62F22D24F6D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5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37954" name="Rectangle 2">
            <a:extLst>
              <a:ext uri="{FF2B5EF4-FFF2-40B4-BE49-F238E27FC236}">
                <a16:creationId xmlns:a16="http://schemas.microsoft.com/office/drawing/2014/main" id="{2464F1C2-061B-7A41-A28B-22D5BEB9F132}"/>
              </a:ext>
            </a:extLst>
          </p:cNvPr>
          <p:cNvSpPr>
            <a:spLocks noGrp="1" noChangeArrowheads="1"/>
          </p:cNvSpPr>
          <p:nvPr>
            <p:ph type="title"/>
          </p:nvPr>
        </p:nvSpPr>
        <p:spPr bwMode="auto">
          <a:xfrm>
            <a:off x="685800" y="609600"/>
            <a:ext cx="7772400" cy="11430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7955" name="Rectangle 3">
            <a:extLst>
              <a:ext uri="{FF2B5EF4-FFF2-40B4-BE49-F238E27FC236}">
                <a16:creationId xmlns:a16="http://schemas.microsoft.com/office/drawing/2014/main" id="{057A4152-F25B-DA45-90DD-E8EF47A05B20}"/>
              </a:ext>
            </a:extLst>
          </p:cNvPr>
          <p:cNvSpPr>
            <a:spLocks noGrp="1" noChangeArrowheads="1"/>
          </p:cNvSpPr>
          <p:nvPr>
            <p:ph type="body" idx="1"/>
          </p:nvPr>
        </p:nvSpPr>
        <p:spPr bwMode="auto">
          <a:xfrm>
            <a:off x="685800" y="1981200"/>
            <a:ext cx="7772400" cy="41148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7956" name="Rectangle 4">
            <a:extLst>
              <a:ext uri="{FF2B5EF4-FFF2-40B4-BE49-F238E27FC236}">
                <a16:creationId xmlns:a16="http://schemas.microsoft.com/office/drawing/2014/main" id="{4ED42556-7221-454F-974E-948D7D7452DA}"/>
              </a:ext>
            </a:extLst>
          </p:cNvPr>
          <p:cNvSpPr>
            <a:spLocks noGrp="1" noChangeArrowheads="1"/>
          </p:cNvSpPr>
          <p:nvPr>
            <p:ph type="dt" sz="half" idx="2"/>
          </p:nvPr>
        </p:nvSpPr>
        <p:spPr bwMode="auto">
          <a:xfrm>
            <a:off x="6858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solidFill>
                  <a:srgbClr val="FFFF66"/>
                </a:solidFill>
                <a:latin typeface="Trebuchet MS" panose="020B0703020202090204" pitchFamily="34" charset="0"/>
                <a:ea typeface="Osaka" panose="020B0600000000000000" pitchFamily="34" charset="-128"/>
              </a:defRPr>
            </a:lvl1pPr>
          </a:lstStyle>
          <a:p>
            <a:endParaRPr lang="en-US" altLang="en-US"/>
          </a:p>
        </p:txBody>
      </p:sp>
      <p:sp>
        <p:nvSpPr>
          <p:cNvPr id="637957" name="Rectangle 5">
            <a:extLst>
              <a:ext uri="{FF2B5EF4-FFF2-40B4-BE49-F238E27FC236}">
                <a16:creationId xmlns:a16="http://schemas.microsoft.com/office/drawing/2014/main" id="{328BF258-F8CD-6448-917A-142DCA2B2FE0}"/>
              </a:ext>
            </a:extLst>
          </p:cNvPr>
          <p:cNvSpPr>
            <a:spLocks noGrp="1" noChangeArrowheads="1"/>
          </p:cNvSpPr>
          <p:nvPr>
            <p:ph type="ftr" sz="quarter" idx="3"/>
          </p:nvPr>
        </p:nvSpPr>
        <p:spPr bwMode="auto">
          <a:xfrm>
            <a:off x="3124200" y="6248400"/>
            <a:ext cx="28956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Trebuchet MS" panose="020B0703020202090204" pitchFamily="34" charset="0"/>
                <a:ea typeface="Osaka" panose="020B0600000000000000" pitchFamily="34" charset="-128"/>
              </a:defRPr>
            </a:lvl1pPr>
          </a:lstStyle>
          <a:p>
            <a:endParaRPr lang="en-US" altLang="en-US"/>
          </a:p>
        </p:txBody>
      </p:sp>
      <p:sp>
        <p:nvSpPr>
          <p:cNvPr id="637958" name="Rectangle 6">
            <a:extLst>
              <a:ext uri="{FF2B5EF4-FFF2-40B4-BE49-F238E27FC236}">
                <a16:creationId xmlns:a16="http://schemas.microsoft.com/office/drawing/2014/main" id="{83173BB9-90F6-7649-9BB2-41BF9A238166}"/>
              </a:ext>
            </a:extLst>
          </p:cNvPr>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solidFill>
                  <a:srgbClr val="FFFF66"/>
                </a:solidFill>
                <a:latin typeface="Trebuchet MS" panose="020B0703020202090204" pitchFamily="34" charset="0"/>
                <a:ea typeface="Osaka" panose="020B0600000000000000" pitchFamily="34" charset="-128"/>
              </a:defRPr>
            </a:lvl1pPr>
          </a:lstStyle>
          <a:p>
            <a:fld id="{3D4845C3-0D4B-1248-87EF-D3BA8F225575}"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834"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5" charset="0"/>
          <a:ea typeface="Osaka" pitchFamily="-105" charset="-128"/>
          <a:cs typeface="Osaka" pitchFamily="-105" charset="-128"/>
        </a:defRPr>
      </a:lvl2pPr>
      <a:lvl3pPr algn="ctr" rtl="0" eaLnBrk="0" fontAlgn="base" hangingPunct="0">
        <a:spcBef>
          <a:spcPct val="0"/>
        </a:spcBef>
        <a:spcAft>
          <a:spcPct val="0"/>
        </a:spcAft>
        <a:defRPr sz="4400" b="1">
          <a:solidFill>
            <a:schemeClr val="tx2"/>
          </a:solidFill>
          <a:latin typeface="Trebuchet MS" pitchFamily="-105" charset="0"/>
          <a:ea typeface="Osaka" pitchFamily="-105" charset="-128"/>
          <a:cs typeface="Osaka" pitchFamily="-105" charset="-128"/>
        </a:defRPr>
      </a:lvl3pPr>
      <a:lvl4pPr algn="ctr" rtl="0" eaLnBrk="0" fontAlgn="base" hangingPunct="0">
        <a:spcBef>
          <a:spcPct val="0"/>
        </a:spcBef>
        <a:spcAft>
          <a:spcPct val="0"/>
        </a:spcAft>
        <a:defRPr sz="4400" b="1">
          <a:solidFill>
            <a:schemeClr val="tx2"/>
          </a:solidFill>
          <a:latin typeface="Trebuchet MS" pitchFamily="-105" charset="0"/>
          <a:ea typeface="Osaka" pitchFamily="-105" charset="-128"/>
          <a:cs typeface="Osaka" pitchFamily="-105" charset="-128"/>
        </a:defRPr>
      </a:lvl4pPr>
      <a:lvl5pPr algn="ctr" rtl="0" eaLnBrk="0" fontAlgn="base" hangingPunct="0">
        <a:spcBef>
          <a:spcPct val="0"/>
        </a:spcBef>
        <a:spcAft>
          <a:spcPct val="0"/>
        </a:spcAft>
        <a:defRPr sz="4400" b="1">
          <a:solidFill>
            <a:schemeClr val="tx2"/>
          </a:solidFill>
          <a:latin typeface="Trebuchet MS" pitchFamily="-105" charset="0"/>
          <a:ea typeface="Osaka" pitchFamily="-105" charset="-128"/>
          <a:cs typeface="Osaka" pitchFamily="-105" charset="-128"/>
        </a:defRPr>
      </a:lvl5pPr>
      <a:lvl6pPr marL="457200" algn="ctr" rtl="0" fontAlgn="base">
        <a:spcBef>
          <a:spcPct val="0"/>
        </a:spcBef>
        <a:spcAft>
          <a:spcPct val="0"/>
        </a:spcAft>
        <a:defRPr sz="4400" b="1">
          <a:solidFill>
            <a:schemeClr val="tx2"/>
          </a:solidFill>
          <a:latin typeface="Trebuchet MS" pitchFamily="-105" charset="0"/>
          <a:ea typeface="Osaka" pitchFamily="-105" charset="-128"/>
          <a:cs typeface="Osaka" pitchFamily="-105" charset="-128"/>
        </a:defRPr>
      </a:lvl6pPr>
      <a:lvl7pPr marL="914400" algn="ctr" rtl="0" fontAlgn="base">
        <a:spcBef>
          <a:spcPct val="0"/>
        </a:spcBef>
        <a:spcAft>
          <a:spcPct val="0"/>
        </a:spcAft>
        <a:defRPr sz="4400" b="1">
          <a:solidFill>
            <a:schemeClr val="tx2"/>
          </a:solidFill>
          <a:latin typeface="Trebuchet MS" pitchFamily="-105" charset="0"/>
          <a:ea typeface="Osaka" pitchFamily="-105" charset="-128"/>
          <a:cs typeface="Osaka" pitchFamily="-105" charset="-128"/>
        </a:defRPr>
      </a:lvl7pPr>
      <a:lvl8pPr marL="1371600" algn="ctr" rtl="0" fontAlgn="base">
        <a:spcBef>
          <a:spcPct val="0"/>
        </a:spcBef>
        <a:spcAft>
          <a:spcPct val="0"/>
        </a:spcAft>
        <a:defRPr sz="4400" b="1">
          <a:solidFill>
            <a:schemeClr val="tx2"/>
          </a:solidFill>
          <a:latin typeface="Trebuchet MS" pitchFamily="-105" charset="0"/>
          <a:ea typeface="Osaka" pitchFamily="-105" charset="-128"/>
          <a:cs typeface="Osaka" pitchFamily="-105" charset="-128"/>
        </a:defRPr>
      </a:lvl8pPr>
      <a:lvl9pPr marL="1828800" algn="ctr" rtl="0" fontAlgn="base">
        <a:spcBef>
          <a:spcPct val="0"/>
        </a:spcBef>
        <a:spcAft>
          <a:spcPct val="0"/>
        </a:spcAft>
        <a:defRPr sz="4400" b="1">
          <a:solidFill>
            <a:schemeClr val="tx2"/>
          </a:solidFill>
          <a:latin typeface="Trebuchet MS" pitchFamily="-105" charset="0"/>
          <a:ea typeface="Osaka" pitchFamily="-105" charset="-128"/>
          <a:cs typeface="Osaka" pitchFamily="-105" charset="-128"/>
        </a:defRPr>
      </a:lvl9pPr>
    </p:titleStyle>
    <p:bodyStyle>
      <a:lvl1pPr marL="342900" indent="-342900" algn="l" rtl="0" eaLnBrk="0" fontAlgn="base" hangingPunct="0">
        <a:spcBef>
          <a:spcPct val="20000"/>
        </a:spcBef>
        <a:spcAft>
          <a:spcPct val="0"/>
        </a:spcAft>
        <a:buFont typeface="Times" pitchFamily="2"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itchFamily="2"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itchFamily="2"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B47095AD-3F2C-2E4B-8082-2FDB25342444}"/>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195" name="Rectangle 3">
            <a:extLst>
              <a:ext uri="{FF2B5EF4-FFF2-40B4-BE49-F238E27FC236}">
                <a16:creationId xmlns:a16="http://schemas.microsoft.com/office/drawing/2014/main" id="{81F43C46-0958-C14B-8148-BC394235251E}"/>
              </a:ext>
            </a:extLst>
          </p:cNvPr>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a:extLst>
              <a:ext uri="{FF2B5EF4-FFF2-40B4-BE49-F238E27FC236}">
                <a16:creationId xmlns:a16="http://schemas.microsoft.com/office/drawing/2014/main" id="{3FBFB59D-EEA5-3A4F-819E-350C5C9C947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8197" name="Rectangle 5">
            <a:extLst>
              <a:ext uri="{FF2B5EF4-FFF2-40B4-BE49-F238E27FC236}">
                <a16:creationId xmlns:a16="http://schemas.microsoft.com/office/drawing/2014/main" id="{5DDBE7FE-E963-C148-84BB-D673F9F754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8198" name="Rectangle 6">
            <a:extLst>
              <a:ext uri="{FF2B5EF4-FFF2-40B4-BE49-F238E27FC236}">
                <a16:creationId xmlns:a16="http://schemas.microsoft.com/office/drawing/2014/main" id="{144F9668-90A4-7144-B975-9D455606631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07244A12-9FD9-8D42-9C6E-563B1DEE977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60" r:id="rId1"/>
  </p:sldLayoutIdLst>
  <p:transition spd="med">
    <p:randomBar dir="vert"/>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charset="-128"/>
          <a:cs typeface="Arial"/>
        </a:defRPr>
      </a:lvl2pPr>
      <a:lvl3pPr marL="1143000" indent="-22860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charset="-128"/>
          <a:cs typeface="Arial"/>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D3D7869D-DDF8-B04F-887F-7FB07071B9BB}"/>
              </a:ext>
            </a:extLst>
          </p:cNvPr>
          <p:cNvSpPr>
            <a:spLocks noGrp="1" noChangeArrowheads="1"/>
          </p:cNvSpPr>
          <p:nvPr>
            <p:ph type="title"/>
          </p:nvPr>
        </p:nvSpPr>
        <p:spPr bwMode="auto">
          <a:xfrm>
            <a:off x="304800" y="990600"/>
            <a:ext cx="8305800" cy="838200"/>
          </a:xfrm>
          <a:prstGeom prst="rect">
            <a:avLst/>
          </a:prstGeom>
          <a:noFill/>
          <a:ln>
            <a:noFill/>
          </a:ln>
          <a:effectLst>
            <a:outerShdw blurRad="38100"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075" name="Rectangle 3">
            <a:extLst>
              <a:ext uri="{FF2B5EF4-FFF2-40B4-BE49-F238E27FC236}">
                <a16:creationId xmlns:a16="http://schemas.microsoft.com/office/drawing/2014/main" id="{07612022-F996-564E-AA7C-A7F4BB54661B}"/>
              </a:ext>
            </a:extLst>
          </p:cNvPr>
          <p:cNvSpPr>
            <a:spLocks noGrp="1" noChangeArrowheads="1"/>
          </p:cNvSpPr>
          <p:nvPr>
            <p:ph type="dt" sz="half" idx="2"/>
          </p:nvPr>
        </p:nvSpPr>
        <p:spPr bwMode="auto">
          <a:xfrm>
            <a:off x="304800" y="6400800"/>
            <a:ext cx="19050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eaLnBrk="1" hangingPunct="1">
              <a:defRPr sz="1400" b="1">
                <a:solidFill>
                  <a:srgbClr val="003300"/>
                </a:solidFill>
                <a:latin typeface="Arial" charset="0"/>
                <a:ea typeface="ＭＳ Ｐゴシック" charset="-128"/>
                <a:cs typeface="ＭＳ Ｐゴシック" charset="-128"/>
              </a:defRPr>
            </a:lvl1pPr>
          </a:lstStyle>
          <a:p>
            <a:pPr>
              <a:defRPr/>
            </a:pPr>
            <a:endParaRPr lang="en-US"/>
          </a:p>
        </p:txBody>
      </p:sp>
      <p:sp>
        <p:nvSpPr>
          <p:cNvPr id="3076" name="Rectangle 4">
            <a:extLst>
              <a:ext uri="{FF2B5EF4-FFF2-40B4-BE49-F238E27FC236}">
                <a16:creationId xmlns:a16="http://schemas.microsoft.com/office/drawing/2014/main" id="{7EB3C0CE-5219-A440-B5AA-9EF59B0EA273}"/>
              </a:ext>
            </a:extLst>
          </p:cNvPr>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eaLnBrk="1" hangingPunct="1">
              <a:defRPr sz="1400" b="1">
                <a:solidFill>
                  <a:srgbClr val="003300"/>
                </a:solidFill>
                <a:latin typeface="Arial" charset="0"/>
                <a:ea typeface="ＭＳ Ｐゴシック" charset="-128"/>
                <a:cs typeface="ＭＳ Ｐゴシック" charset="-128"/>
              </a:defRPr>
            </a:lvl1pPr>
          </a:lstStyle>
          <a:p>
            <a:pPr>
              <a:defRPr/>
            </a:pPr>
            <a:endParaRPr lang="en-US"/>
          </a:p>
        </p:txBody>
      </p:sp>
      <p:sp>
        <p:nvSpPr>
          <p:cNvPr id="3077" name="Rectangle 5">
            <a:extLst>
              <a:ext uri="{FF2B5EF4-FFF2-40B4-BE49-F238E27FC236}">
                <a16:creationId xmlns:a16="http://schemas.microsoft.com/office/drawing/2014/main" id="{D43AA95C-D909-8947-8ACA-1AA1E08B7DD2}"/>
              </a:ext>
            </a:extLst>
          </p:cNvPr>
          <p:cNvSpPr>
            <a:spLocks noGrp="1" noChangeArrowheads="1"/>
          </p:cNvSpPr>
          <p:nvPr>
            <p:ph type="sldNum" sz="quarter" idx="4"/>
          </p:nvPr>
        </p:nvSpPr>
        <p:spPr bwMode="auto">
          <a:xfrm>
            <a:off x="6705600" y="6400800"/>
            <a:ext cx="19050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r" eaLnBrk="1" hangingPunct="1">
              <a:defRPr sz="1400" b="1">
                <a:solidFill>
                  <a:srgbClr val="003300"/>
                </a:solidFill>
              </a:defRPr>
            </a:lvl1pPr>
          </a:lstStyle>
          <a:p>
            <a:fld id="{A4D20398-9050-FA46-AD79-8D548F79420F}" type="slidenum">
              <a:rPr lang="en-US" altLang="en-US"/>
              <a:pPr/>
              <a:t>‹#›</a:t>
            </a:fld>
            <a:endParaRPr lang="en-US" altLang="en-US"/>
          </a:p>
        </p:txBody>
      </p:sp>
      <p:sp>
        <p:nvSpPr>
          <p:cNvPr id="57350" name="Rectangle 6">
            <a:extLst>
              <a:ext uri="{FF2B5EF4-FFF2-40B4-BE49-F238E27FC236}">
                <a16:creationId xmlns:a16="http://schemas.microsoft.com/office/drawing/2014/main" id="{78AADBF7-A182-574F-A3E9-3D42D0330539}"/>
              </a:ext>
            </a:extLst>
          </p:cNvPr>
          <p:cNvSpPr>
            <a:spLocks noGrp="1" noChangeArrowheads="1"/>
          </p:cNvSpPr>
          <p:nvPr>
            <p:ph type="body" idx="1"/>
          </p:nvPr>
        </p:nvSpPr>
        <p:spPr bwMode="auto">
          <a:xfrm>
            <a:off x="304800" y="2057400"/>
            <a:ext cx="8305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61" r:id="rId1"/>
  </p:sldLayoutIdLst>
  <p:txStyles>
    <p:titleStyle>
      <a:lvl1pPr algn="l" rtl="0" eaLnBrk="0" fontAlgn="base" hangingPunct="0">
        <a:spcBef>
          <a:spcPct val="20000"/>
        </a:spcBef>
        <a:spcAft>
          <a:spcPct val="0"/>
        </a:spcAft>
        <a:defRPr sz="4400" b="1" i="1">
          <a:solidFill>
            <a:schemeClr val="tx2"/>
          </a:solidFill>
          <a:latin typeface="+mj-lt"/>
          <a:ea typeface="ＭＳ Ｐゴシック" charset="-128"/>
          <a:cs typeface="ＭＳ Ｐゴシック" charset="-128"/>
        </a:defRPr>
      </a:lvl1pPr>
      <a:lvl2pPr algn="l" rtl="0" eaLnBrk="0" fontAlgn="base" hangingPunct="0">
        <a:spcBef>
          <a:spcPct val="20000"/>
        </a:spcBef>
        <a:spcAft>
          <a:spcPct val="0"/>
        </a:spcAft>
        <a:defRPr sz="4400" b="1" i="1">
          <a:solidFill>
            <a:schemeClr val="tx2"/>
          </a:solidFill>
          <a:latin typeface="Times New Roman" charset="0"/>
          <a:ea typeface="ＭＳ Ｐゴシック" charset="-128"/>
          <a:cs typeface="ＭＳ Ｐゴシック" charset="-128"/>
        </a:defRPr>
      </a:lvl2pPr>
      <a:lvl3pPr algn="l" rtl="0" eaLnBrk="0" fontAlgn="base" hangingPunct="0">
        <a:spcBef>
          <a:spcPct val="20000"/>
        </a:spcBef>
        <a:spcAft>
          <a:spcPct val="0"/>
        </a:spcAft>
        <a:defRPr sz="4400" b="1" i="1">
          <a:solidFill>
            <a:schemeClr val="tx2"/>
          </a:solidFill>
          <a:latin typeface="Times New Roman" charset="0"/>
          <a:ea typeface="ＭＳ Ｐゴシック" charset="-128"/>
          <a:cs typeface="ＭＳ Ｐゴシック" charset="-128"/>
        </a:defRPr>
      </a:lvl3pPr>
      <a:lvl4pPr algn="l" rtl="0" eaLnBrk="0" fontAlgn="base" hangingPunct="0">
        <a:spcBef>
          <a:spcPct val="20000"/>
        </a:spcBef>
        <a:spcAft>
          <a:spcPct val="0"/>
        </a:spcAft>
        <a:defRPr sz="4400" b="1" i="1">
          <a:solidFill>
            <a:schemeClr val="tx2"/>
          </a:solidFill>
          <a:latin typeface="Times New Roman" charset="0"/>
          <a:ea typeface="ＭＳ Ｐゴシック" charset="-128"/>
          <a:cs typeface="ＭＳ Ｐゴシック" charset="-128"/>
        </a:defRPr>
      </a:lvl4pPr>
      <a:lvl5pPr algn="l" rtl="0" eaLnBrk="0" fontAlgn="base" hangingPunct="0">
        <a:spcBef>
          <a:spcPct val="20000"/>
        </a:spcBef>
        <a:spcAft>
          <a:spcPct val="0"/>
        </a:spcAft>
        <a:defRPr sz="4400" b="1" i="1">
          <a:solidFill>
            <a:schemeClr val="tx2"/>
          </a:solidFill>
          <a:latin typeface="Times New Roman" charset="0"/>
          <a:ea typeface="ＭＳ Ｐゴシック" charset="-128"/>
          <a:cs typeface="ＭＳ Ｐゴシック" charset="-128"/>
        </a:defRPr>
      </a:lvl5pPr>
      <a:lvl6pPr marL="457200" algn="l" rtl="0" fontAlgn="base">
        <a:spcBef>
          <a:spcPct val="20000"/>
        </a:spcBef>
        <a:spcAft>
          <a:spcPct val="0"/>
        </a:spcAft>
        <a:defRPr sz="4400" b="1" i="1">
          <a:solidFill>
            <a:schemeClr val="tx2"/>
          </a:solidFill>
          <a:latin typeface="Times New Roman" charset="0"/>
        </a:defRPr>
      </a:lvl6pPr>
      <a:lvl7pPr marL="914400" algn="l" rtl="0" fontAlgn="base">
        <a:spcBef>
          <a:spcPct val="20000"/>
        </a:spcBef>
        <a:spcAft>
          <a:spcPct val="0"/>
        </a:spcAft>
        <a:defRPr sz="4400" b="1" i="1">
          <a:solidFill>
            <a:schemeClr val="tx2"/>
          </a:solidFill>
          <a:latin typeface="Times New Roman" charset="0"/>
        </a:defRPr>
      </a:lvl7pPr>
      <a:lvl8pPr marL="1371600" algn="l" rtl="0" fontAlgn="base">
        <a:spcBef>
          <a:spcPct val="20000"/>
        </a:spcBef>
        <a:spcAft>
          <a:spcPct val="0"/>
        </a:spcAft>
        <a:defRPr sz="4400" b="1" i="1">
          <a:solidFill>
            <a:schemeClr val="tx2"/>
          </a:solidFill>
          <a:latin typeface="Times New Roman" charset="0"/>
        </a:defRPr>
      </a:lvl8pPr>
      <a:lvl9pPr marL="1828800" algn="l" rtl="0" fontAlgn="base">
        <a:spcBef>
          <a:spcPct val="20000"/>
        </a:spcBef>
        <a:spcAft>
          <a:spcPct val="0"/>
        </a:spcAft>
        <a:defRPr sz="4400" b="1"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1"/>
        </a:buClr>
        <a:buSzPct val="80000"/>
        <a:buFont typeface="Wingdings" pitchFamily="2" charset="2"/>
        <a:buChar char="û"/>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80000"/>
        <a:buFont typeface="Wingdings" pitchFamily="2" charset="2"/>
        <a:buChar char="û"/>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80000"/>
        <a:buFont typeface="Wingdings" pitchFamily="2" charset="2"/>
        <a:buChar char="û"/>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80000"/>
        <a:buFont typeface="Wingdings" pitchFamily="2" charset="2"/>
        <a:buChar char="û"/>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80000"/>
        <a:buFont typeface="Wingdings" pitchFamily="2" charset="2"/>
        <a:buChar char="û"/>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1"/>
        </a:buClr>
        <a:buSzPct val="80000"/>
        <a:buFont typeface="Wingdings" charset="2"/>
        <a:buChar char="û"/>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80000"/>
        <a:buFont typeface="Wingdings" charset="2"/>
        <a:buChar char="û"/>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80000"/>
        <a:buFont typeface="Wingdings" charset="2"/>
        <a:buChar char="û"/>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80000"/>
        <a:buFont typeface="Wingdings" charset="2"/>
        <a:buChar char="û"/>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AA375EC4-8EFE-2F49-8F91-B4EFB4625DA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9395" name="Rectangle 3">
            <a:extLst>
              <a:ext uri="{FF2B5EF4-FFF2-40B4-BE49-F238E27FC236}">
                <a16:creationId xmlns:a16="http://schemas.microsoft.com/office/drawing/2014/main" id="{20BDF69F-81D4-DA4C-9FBE-C5106D7CB13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62"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146EB92A-533D-3A4E-A901-FBCAA6D73254}"/>
              </a:ext>
            </a:extLst>
          </p:cNvPr>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Arial" pitchFamily="-112" charset="0"/>
                <a:ea typeface="+mn-ea"/>
                <a:cs typeface="+mn-cs"/>
              </a:defRPr>
            </a:lvl1pPr>
          </a:lstStyle>
          <a:p>
            <a:pPr>
              <a:defRPr/>
            </a:pPr>
            <a:endParaRPr lang="en-US"/>
          </a:p>
        </p:txBody>
      </p:sp>
      <p:sp>
        <p:nvSpPr>
          <p:cNvPr id="13315" name="Rectangle 3">
            <a:extLst>
              <a:ext uri="{FF2B5EF4-FFF2-40B4-BE49-F238E27FC236}">
                <a16:creationId xmlns:a16="http://schemas.microsoft.com/office/drawing/2014/main" id="{92190B3D-C4E0-C847-BB30-0A3948E3166D}"/>
              </a:ext>
            </a:extLst>
          </p:cNvPr>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fld id="{C0442D28-681F-5F49-BE8C-03DE5AB924F4}" type="slidenum">
              <a:rPr lang="en-US" altLang="en-US"/>
              <a:pPr/>
              <a:t>‹#›</a:t>
            </a:fld>
            <a:endParaRPr lang="en-US" altLang="en-US"/>
          </a:p>
        </p:txBody>
      </p:sp>
      <p:grpSp>
        <p:nvGrpSpPr>
          <p:cNvPr id="63492" name="Group 4">
            <a:extLst>
              <a:ext uri="{FF2B5EF4-FFF2-40B4-BE49-F238E27FC236}">
                <a16:creationId xmlns:a16="http://schemas.microsoft.com/office/drawing/2014/main" id="{604379F1-A395-8949-AC0A-E509E1BB1B8D}"/>
              </a:ext>
            </a:extLst>
          </p:cNvPr>
          <p:cNvGrpSpPr>
            <a:grpSpLocks/>
          </p:cNvGrpSpPr>
          <p:nvPr/>
        </p:nvGrpSpPr>
        <p:grpSpPr bwMode="auto">
          <a:xfrm>
            <a:off x="0" y="0"/>
            <a:ext cx="9140825" cy="6850063"/>
            <a:chOff x="0" y="0"/>
            <a:chExt cx="5758" cy="4315"/>
          </a:xfrm>
        </p:grpSpPr>
        <p:grpSp>
          <p:nvGrpSpPr>
            <p:cNvPr id="63496" name="Group 5">
              <a:extLst>
                <a:ext uri="{FF2B5EF4-FFF2-40B4-BE49-F238E27FC236}">
                  <a16:creationId xmlns:a16="http://schemas.microsoft.com/office/drawing/2014/main" id="{0C5CD4F6-99A6-1E4C-99B5-DB69CD730C71}"/>
                </a:ext>
              </a:extLst>
            </p:cNvPr>
            <p:cNvGrpSpPr>
              <a:grpSpLocks/>
            </p:cNvGrpSpPr>
            <p:nvPr userDrawn="1"/>
          </p:nvGrpSpPr>
          <p:grpSpPr bwMode="auto">
            <a:xfrm>
              <a:off x="1728" y="2230"/>
              <a:ext cx="4027" cy="2085"/>
              <a:chOff x="1728" y="2230"/>
              <a:chExt cx="4027" cy="2085"/>
            </a:xfrm>
          </p:grpSpPr>
          <p:sp>
            <p:nvSpPr>
              <p:cNvPr id="13318" name="Freeform 6">
                <a:extLst>
                  <a:ext uri="{FF2B5EF4-FFF2-40B4-BE49-F238E27FC236}">
                    <a16:creationId xmlns:a16="http://schemas.microsoft.com/office/drawing/2014/main" id="{90EEE3A5-4301-AD4C-AD89-2D7C8BF3AB45}"/>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latin typeface="Garamond" pitchFamily="-112" charset="0"/>
                  <a:ea typeface="ＭＳ Ｐゴシック" charset="-128"/>
                  <a:cs typeface="ＭＳ Ｐゴシック" charset="-128"/>
                </a:endParaRPr>
              </a:p>
            </p:txBody>
          </p:sp>
          <p:sp>
            <p:nvSpPr>
              <p:cNvPr id="13319" name="Freeform 7">
                <a:extLst>
                  <a:ext uri="{FF2B5EF4-FFF2-40B4-BE49-F238E27FC236}">
                    <a16:creationId xmlns:a16="http://schemas.microsoft.com/office/drawing/2014/main" id="{061FA574-6FEC-AC45-BAC5-255F479B72D1}"/>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latin typeface="Garamond" pitchFamily="-112" charset="0"/>
                  <a:ea typeface="ＭＳ Ｐゴシック" charset="-128"/>
                  <a:cs typeface="ＭＳ Ｐゴシック" charset="-128"/>
                </a:endParaRPr>
              </a:p>
            </p:txBody>
          </p:sp>
          <p:sp>
            <p:nvSpPr>
              <p:cNvPr id="13320" name="Freeform 8">
                <a:extLst>
                  <a:ext uri="{FF2B5EF4-FFF2-40B4-BE49-F238E27FC236}">
                    <a16:creationId xmlns:a16="http://schemas.microsoft.com/office/drawing/2014/main" id="{DC8CD66C-5899-954D-A766-1448C50822A9}"/>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latin typeface="Garamond" pitchFamily="-112" charset="0"/>
                  <a:ea typeface="ＭＳ Ｐゴシック" charset="-128"/>
                  <a:cs typeface="ＭＳ Ｐゴシック" charset="-128"/>
                </a:endParaRPr>
              </a:p>
            </p:txBody>
          </p:sp>
          <p:sp>
            <p:nvSpPr>
              <p:cNvPr id="63502" name="Freeform 9">
                <a:extLst>
                  <a:ext uri="{FF2B5EF4-FFF2-40B4-BE49-F238E27FC236}">
                    <a16:creationId xmlns:a16="http://schemas.microsoft.com/office/drawing/2014/main" id="{CB306F36-263A-574D-823F-BAEBFCCEC4D9}"/>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2" name="Freeform 10">
                <a:extLst>
                  <a:ext uri="{FF2B5EF4-FFF2-40B4-BE49-F238E27FC236}">
                    <a16:creationId xmlns:a16="http://schemas.microsoft.com/office/drawing/2014/main" id="{A2B82DC3-E0D7-194B-81B7-A6FE1D4D2DEF}"/>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a typeface="ＭＳ Ｐゴシック" charset="-128"/>
                  <a:cs typeface="ＭＳ Ｐゴシック" charset="-128"/>
                </a:endParaRPr>
              </a:p>
            </p:txBody>
          </p:sp>
        </p:grpSp>
        <p:sp>
          <p:nvSpPr>
            <p:cNvPr id="13323" name="Freeform 11">
              <a:extLst>
                <a:ext uri="{FF2B5EF4-FFF2-40B4-BE49-F238E27FC236}">
                  <a16:creationId xmlns:a16="http://schemas.microsoft.com/office/drawing/2014/main" id="{949D89A8-675F-7F43-AAFA-3E60D4CF97A3}"/>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a typeface="ＭＳ Ｐゴシック" charset="-128"/>
                <a:cs typeface="ＭＳ Ｐゴシック" charset="-128"/>
              </a:endParaRPr>
            </a:p>
          </p:txBody>
        </p:sp>
        <p:sp>
          <p:nvSpPr>
            <p:cNvPr id="63498" name="Freeform 12">
              <a:extLst>
                <a:ext uri="{FF2B5EF4-FFF2-40B4-BE49-F238E27FC236}">
                  <a16:creationId xmlns:a16="http://schemas.microsoft.com/office/drawing/2014/main" id="{FB51AE2D-DCDE-A54D-AF2E-0AB3E7427F4C}"/>
                </a:ext>
              </a:extLst>
            </p:cNvPr>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3325" name="Rectangle 13">
            <a:extLst>
              <a:ext uri="{FF2B5EF4-FFF2-40B4-BE49-F238E27FC236}">
                <a16:creationId xmlns:a16="http://schemas.microsoft.com/office/drawing/2014/main" id="{98BFEB8E-A963-B343-A15A-CA480C3D321B}"/>
              </a:ext>
            </a:extLst>
          </p:cNvPr>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26" name="Rectangle 14">
            <a:extLst>
              <a:ext uri="{FF2B5EF4-FFF2-40B4-BE49-F238E27FC236}">
                <a16:creationId xmlns:a16="http://schemas.microsoft.com/office/drawing/2014/main" id="{F2ACB840-0A64-4148-A4A5-749B0067DD30}"/>
              </a:ext>
            </a:extLst>
          </p:cNvPr>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Arial" pitchFamily="-112" charset="0"/>
                <a:ea typeface="+mn-ea"/>
                <a:cs typeface="+mn-cs"/>
              </a:defRPr>
            </a:lvl1pPr>
          </a:lstStyle>
          <a:p>
            <a:pPr>
              <a:defRPr/>
            </a:pPr>
            <a:endParaRPr lang="en-US"/>
          </a:p>
        </p:txBody>
      </p:sp>
      <p:sp>
        <p:nvSpPr>
          <p:cNvPr id="13327" name="Rectangle 15">
            <a:extLst>
              <a:ext uri="{FF2B5EF4-FFF2-40B4-BE49-F238E27FC236}">
                <a16:creationId xmlns:a16="http://schemas.microsoft.com/office/drawing/2014/main" id="{0A2F0469-8B01-AA4D-A728-C845C6ACEC22}"/>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4835"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A07912C9-16B6-8B43-8A27-03E7D5F447E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5539" name="Rectangle 3">
            <a:extLst>
              <a:ext uri="{FF2B5EF4-FFF2-40B4-BE49-F238E27FC236}">
                <a16:creationId xmlns:a16="http://schemas.microsoft.com/office/drawing/2014/main" id="{DB3C3E27-6EB9-5347-968E-8DF3A205520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64"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C6DF9DA1-AF8F-AE4A-82ED-E68DF4D1C1C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7587" name="Rectangle 3">
            <a:extLst>
              <a:ext uri="{FF2B5EF4-FFF2-40B4-BE49-F238E27FC236}">
                <a16:creationId xmlns:a16="http://schemas.microsoft.com/office/drawing/2014/main" id="{33141DD1-8BFE-4142-BEB3-3ECB942CB4C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65"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5FD82B1D-32FB-6944-885D-748F9A67D5D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9635" name="Rectangle 3">
            <a:extLst>
              <a:ext uri="{FF2B5EF4-FFF2-40B4-BE49-F238E27FC236}">
                <a16:creationId xmlns:a16="http://schemas.microsoft.com/office/drawing/2014/main" id="{93F17C8F-23DE-AD40-9DA7-02F2EE36440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66"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5EE2B583-5F4D-464B-A128-34BC792A2DE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683" name="Rectangle 3">
            <a:extLst>
              <a:ext uri="{FF2B5EF4-FFF2-40B4-BE49-F238E27FC236}">
                <a16:creationId xmlns:a16="http://schemas.microsoft.com/office/drawing/2014/main" id="{B07B941A-9450-8441-BFC8-9F0988C8052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67" r:id="rId1"/>
    <p:sldLayoutId id="2147494868" r:id="rId2"/>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37954" name="Rectangle 2">
            <a:extLst>
              <a:ext uri="{FF2B5EF4-FFF2-40B4-BE49-F238E27FC236}">
                <a16:creationId xmlns:a16="http://schemas.microsoft.com/office/drawing/2014/main" id="{06017B38-3D28-0D45-9FC8-C0FD5BCF20B9}"/>
              </a:ext>
            </a:extLst>
          </p:cNvPr>
          <p:cNvSpPr>
            <a:spLocks noGrp="1" noChangeArrowheads="1"/>
          </p:cNvSpPr>
          <p:nvPr>
            <p:ph type="title"/>
          </p:nvPr>
        </p:nvSpPr>
        <p:spPr bwMode="auto">
          <a:xfrm>
            <a:off x="685800" y="609600"/>
            <a:ext cx="7772400" cy="11430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7955" name="Rectangle 3">
            <a:extLst>
              <a:ext uri="{FF2B5EF4-FFF2-40B4-BE49-F238E27FC236}">
                <a16:creationId xmlns:a16="http://schemas.microsoft.com/office/drawing/2014/main" id="{3F351722-2272-4249-B93D-F985CF4B5A72}"/>
              </a:ext>
            </a:extLst>
          </p:cNvPr>
          <p:cNvSpPr>
            <a:spLocks noGrp="1" noChangeArrowheads="1"/>
          </p:cNvSpPr>
          <p:nvPr>
            <p:ph type="body" idx="1"/>
          </p:nvPr>
        </p:nvSpPr>
        <p:spPr bwMode="auto">
          <a:xfrm>
            <a:off x="685800" y="1981200"/>
            <a:ext cx="7772400" cy="41148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7956" name="Rectangle 4">
            <a:extLst>
              <a:ext uri="{FF2B5EF4-FFF2-40B4-BE49-F238E27FC236}">
                <a16:creationId xmlns:a16="http://schemas.microsoft.com/office/drawing/2014/main" id="{725D3555-D276-A34D-A5AE-BA19095FB529}"/>
              </a:ext>
            </a:extLst>
          </p:cNvPr>
          <p:cNvSpPr>
            <a:spLocks noGrp="1" noChangeArrowheads="1"/>
          </p:cNvSpPr>
          <p:nvPr>
            <p:ph type="dt" sz="half" idx="2"/>
          </p:nvPr>
        </p:nvSpPr>
        <p:spPr bwMode="auto">
          <a:xfrm>
            <a:off x="6858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atin typeface="Trebuchet MS" panose="020B0703020202090204" pitchFamily="34" charset="0"/>
                <a:ea typeface="Osaka" panose="020B0600000000000000" pitchFamily="34" charset="-128"/>
              </a:defRPr>
            </a:lvl1pPr>
          </a:lstStyle>
          <a:p>
            <a:endParaRPr lang="en-US" altLang="en-US"/>
          </a:p>
        </p:txBody>
      </p:sp>
      <p:sp>
        <p:nvSpPr>
          <p:cNvPr id="637957" name="Rectangle 5">
            <a:extLst>
              <a:ext uri="{FF2B5EF4-FFF2-40B4-BE49-F238E27FC236}">
                <a16:creationId xmlns:a16="http://schemas.microsoft.com/office/drawing/2014/main" id="{2B27847F-0817-A742-A53E-D00F4E282A98}"/>
              </a:ext>
            </a:extLst>
          </p:cNvPr>
          <p:cNvSpPr>
            <a:spLocks noGrp="1" noChangeArrowheads="1"/>
          </p:cNvSpPr>
          <p:nvPr>
            <p:ph type="ftr" sz="quarter" idx="3"/>
          </p:nvPr>
        </p:nvSpPr>
        <p:spPr bwMode="auto">
          <a:xfrm>
            <a:off x="3124200" y="6248400"/>
            <a:ext cx="28956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atin typeface="Trebuchet MS" panose="020B0703020202090204" pitchFamily="34" charset="0"/>
                <a:ea typeface="Osaka" panose="020B0600000000000000" pitchFamily="34" charset="-128"/>
              </a:defRPr>
            </a:lvl1pPr>
          </a:lstStyle>
          <a:p>
            <a:endParaRPr lang="en-US" altLang="en-US"/>
          </a:p>
        </p:txBody>
      </p:sp>
      <p:sp>
        <p:nvSpPr>
          <p:cNvPr id="637958" name="Rectangle 6">
            <a:extLst>
              <a:ext uri="{FF2B5EF4-FFF2-40B4-BE49-F238E27FC236}">
                <a16:creationId xmlns:a16="http://schemas.microsoft.com/office/drawing/2014/main" id="{19597793-EE7E-924D-B25D-AE81D8B638CF}"/>
              </a:ext>
            </a:extLst>
          </p:cNvPr>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atin typeface="Trebuchet MS" panose="020B0703020202090204" pitchFamily="34" charset="0"/>
                <a:ea typeface="Osaka" panose="020B0600000000000000" pitchFamily="34" charset="-128"/>
              </a:defRPr>
            </a:lvl1pPr>
          </a:lstStyle>
          <a:p>
            <a:fld id="{91FC3ED4-3D6D-7348-A0A1-B992C01972A4}"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94809" r:id="rId1"/>
    <p:sldLayoutId id="2147494810" r:id="rId2"/>
    <p:sldLayoutId id="2147494811" r:id="rId3"/>
    <p:sldLayoutId id="2147494812" r:id="rId4"/>
    <p:sldLayoutId id="2147494813" r:id="rId5"/>
    <p:sldLayoutId id="2147494814" r:id="rId6"/>
    <p:sldLayoutId id="2147494815" r:id="rId7"/>
    <p:sldLayoutId id="2147494816" r:id="rId8"/>
    <p:sldLayoutId id="2147494817" r:id="rId9"/>
    <p:sldLayoutId id="2147494818" r:id="rId10"/>
    <p:sldLayoutId id="2147494819"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5" charset="0"/>
          <a:ea typeface="Osaka" pitchFamily="-105" charset="-128"/>
          <a:cs typeface="Osaka" pitchFamily="-105" charset="-128"/>
        </a:defRPr>
      </a:lvl2pPr>
      <a:lvl3pPr algn="ctr" rtl="0" eaLnBrk="0" fontAlgn="base" hangingPunct="0">
        <a:spcBef>
          <a:spcPct val="0"/>
        </a:spcBef>
        <a:spcAft>
          <a:spcPct val="0"/>
        </a:spcAft>
        <a:defRPr sz="4400" b="1">
          <a:solidFill>
            <a:schemeClr val="tx2"/>
          </a:solidFill>
          <a:latin typeface="Trebuchet MS" pitchFamily="-105" charset="0"/>
          <a:ea typeface="Osaka" pitchFamily="-105" charset="-128"/>
          <a:cs typeface="Osaka" pitchFamily="-105" charset="-128"/>
        </a:defRPr>
      </a:lvl3pPr>
      <a:lvl4pPr algn="ctr" rtl="0" eaLnBrk="0" fontAlgn="base" hangingPunct="0">
        <a:spcBef>
          <a:spcPct val="0"/>
        </a:spcBef>
        <a:spcAft>
          <a:spcPct val="0"/>
        </a:spcAft>
        <a:defRPr sz="4400" b="1">
          <a:solidFill>
            <a:schemeClr val="tx2"/>
          </a:solidFill>
          <a:latin typeface="Trebuchet MS" pitchFamily="-105" charset="0"/>
          <a:ea typeface="Osaka" pitchFamily="-105" charset="-128"/>
          <a:cs typeface="Osaka" pitchFamily="-105" charset="-128"/>
        </a:defRPr>
      </a:lvl4pPr>
      <a:lvl5pPr algn="ctr" rtl="0" eaLnBrk="0" fontAlgn="base" hangingPunct="0">
        <a:spcBef>
          <a:spcPct val="0"/>
        </a:spcBef>
        <a:spcAft>
          <a:spcPct val="0"/>
        </a:spcAft>
        <a:defRPr sz="4400" b="1">
          <a:solidFill>
            <a:schemeClr val="tx2"/>
          </a:solidFill>
          <a:latin typeface="Trebuchet MS" pitchFamily="-105" charset="0"/>
          <a:ea typeface="Osaka" pitchFamily="-105" charset="-128"/>
          <a:cs typeface="Osaka" pitchFamily="-105" charset="-128"/>
        </a:defRPr>
      </a:lvl5pPr>
      <a:lvl6pPr marL="457200" algn="ctr" rtl="0" fontAlgn="base">
        <a:spcBef>
          <a:spcPct val="0"/>
        </a:spcBef>
        <a:spcAft>
          <a:spcPct val="0"/>
        </a:spcAft>
        <a:defRPr sz="4400" b="1">
          <a:solidFill>
            <a:schemeClr val="tx2"/>
          </a:solidFill>
          <a:latin typeface="Trebuchet MS" pitchFamily="-105" charset="0"/>
          <a:ea typeface="Osaka" pitchFamily="-105" charset="-128"/>
          <a:cs typeface="Osaka" pitchFamily="-105" charset="-128"/>
        </a:defRPr>
      </a:lvl6pPr>
      <a:lvl7pPr marL="914400" algn="ctr" rtl="0" fontAlgn="base">
        <a:spcBef>
          <a:spcPct val="0"/>
        </a:spcBef>
        <a:spcAft>
          <a:spcPct val="0"/>
        </a:spcAft>
        <a:defRPr sz="4400" b="1">
          <a:solidFill>
            <a:schemeClr val="tx2"/>
          </a:solidFill>
          <a:latin typeface="Trebuchet MS" pitchFamily="-105" charset="0"/>
          <a:ea typeface="Osaka" pitchFamily="-105" charset="-128"/>
          <a:cs typeface="Osaka" pitchFamily="-105" charset="-128"/>
        </a:defRPr>
      </a:lvl7pPr>
      <a:lvl8pPr marL="1371600" algn="ctr" rtl="0" fontAlgn="base">
        <a:spcBef>
          <a:spcPct val="0"/>
        </a:spcBef>
        <a:spcAft>
          <a:spcPct val="0"/>
        </a:spcAft>
        <a:defRPr sz="4400" b="1">
          <a:solidFill>
            <a:schemeClr val="tx2"/>
          </a:solidFill>
          <a:latin typeface="Trebuchet MS" pitchFamily="-105" charset="0"/>
          <a:ea typeface="Osaka" pitchFamily="-105" charset="-128"/>
          <a:cs typeface="Osaka" pitchFamily="-105" charset="-128"/>
        </a:defRPr>
      </a:lvl8pPr>
      <a:lvl9pPr marL="1828800" algn="ctr" rtl="0" fontAlgn="base">
        <a:spcBef>
          <a:spcPct val="0"/>
        </a:spcBef>
        <a:spcAft>
          <a:spcPct val="0"/>
        </a:spcAft>
        <a:defRPr sz="4400" b="1">
          <a:solidFill>
            <a:schemeClr val="tx2"/>
          </a:solidFill>
          <a:latin typeface="Trebuchet MS" pitchFamily="-105" charset="0"/>
          <a:ea typeface="Osaka" pitchFamily="-105" charset="-128"/>
          <a:cs typeface="Osaka" pitchFamily="-105" charset="-128"/>
        </a:defRPr>
      </a:lvl9pPr>
    </p:titleStyle>
    <p:bodyStyle>
      <a:lvl1pPr marL="342900" indent="-342900" algn="l" rtl="0" eaLnBrk="0" fontAlgn="base" hangingPunct="0">
        <a:spcBef>
          <a:spcPct val="20000"/>
        </a:spcBef>
        <a:spcAft>
          <a:spcPct val="0"/>
        </a:spcAft>
        <a:buFont typeface="Times" pitchFamily="2"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itchFamily="2"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itchFamily="2"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2B0DC82D-891C-894A-AA7D-06AEC3740E0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4755" name="Rectangle 3">
            <a:extLst>
              <a:ext uri="{FF2B5EF4-FFF2-40B4-BE49-F238E27FC236}">
                <a16:creationId xmlns:a16="http://schemas.microsoft.com/office/drawing/2014/main" id="{A662603B-3C52-FC46-992F-A57F57D9CA4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375A9C2-7758-B649-AE3B-09BB076AD5C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1A3626B6-1532-3546-8F3C-A68DA5570AEB}"/>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2993899F-9E3D-154A-9185-E86106747E1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82C7EA53-0EB3-ED45-8D59-351297DB4D4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69" r:id="rId1"/>
    <p:sldLayoutId id="2147494871"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16">
            <a:extLst>
              <a:ext uri="{FF2B5EF4-FFF2-40B4-BE49-F238E27FC236}">
                <a16:creationId xmlns:a16="http://schemas.microsoft.com/office/drawing/2014/main" id="{3FD7D63B-0236-1744-8EFE-EE3956EBAABF}"/>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000000"/>
              </a:solidFill>
              <a:latin typeface="Georgia" panose="02040502050405020303" pitchFamily="18" charset="0"/>
            </a:endParaRPr>
          </a:p>
        </p:txBody>
      </p:sp>
      <p:sp>
        <p:nvSpPr>
          <p:cNvPr id="105475" name="Rectangle 15">
            <a:extLst>
              <a:ext uri="{FF2B5EF4-FFF2-40B4-BE49-F238E27FC236}">
                <a16:creationId xmlns:a16="http://schemas.microsoft.com/office/drawing/2014/main" id="{6A188983-4321-2343-878F-6803A1900FD3}"/>
              </a:ext>
            </a:extLst>
          </p:cNvPr>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000000"/>
              </a:solidFill>
              <a:latin typeface="Georgia" panose="02040502050405020303" pitchFamily="18" charset="0"/>
            </a:endParaRPr>
          </a:p>
        </p:txBody>
      </p:sp>
      <p:sp>
        <p:nvSpPr>
          <p:cNvPr id="105476" name="Rectangle 17">
            <a:extLst>
              <a:ext uri="{FF2B5EF4-FFF2-40B4-BE49-F238E27FC236}">
                <a16:creationId xmlns:a16="http://schemas.microsoft.com/office/drawing/2014/main" id="{681560AF-ED74-D949-BED3-138663BD417E}"/>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000000"/>
              </a:solidFill>
              <a:latin typeface="Georgia" panose="02040502050405020303" pitchFamily="18" charset="0"/>
            </a:endParaRPr>
          </a:p>
        </p:txBody>
      </p:sp>
      <p:sp>
        <p:nvSpPr>
          <p:cNvPr id="105477" name="Rectangle 18">
            <a:extLst>
              <a:ext uri="{FF2B5EF4-FFF2-40B4-BE49-F238E27FC236}">
                <a16:creationId xmlns:a16="http://schemas.microsoft.com/office/drawing/2014/main" id="{8B6F7E02-67A5-D746-9598-8DA9A7C353E0}"/>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000000"/>
              </a:solidFill>
              <a:latin typeface="Georgia" panose="02040502050405020303" pitchFamily="18" charset="0"/>
            </a:endParaRPr>
          </a:p>
        </p:txBody>
      </p:sp>
      <p:sp>
        <p:nvSpPr>
          <p:cNvPr id="9" name="Rectangle 8">
            <a:extLst>
              <a:ext uri="{FF2B5EF4-FFF2-40B4-BE49-F238E27FC236}">
                <a16:creationId xmlns:a16="http://schemas.microsoft.com/office/drawing/2014/main" id="{24A884E3-1C09-274B-A51A-A4D5216AAB43}"/>
              </a:ext>
            </a:extLst>
          </p:cNvPr>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a:solidFill>
                <a:prstClr val="black"/>
              </a:solidFill>
              <a:latin typeface="Georgia"/>
              <a:ea typeface="ＭＳ Ｐゴシック" charset="-128"/>
              <a:cs typeface="ＭＳ Ｐゴシック" charset="-128"/>
            </a:endParaRPr>
          </a:p>
        </p:txBody>
      </p:sp>
      <p:sp>
        <p:nvSpPr>
          <p:cNvPr id="14" name="Date Placeholder 13">
            <a:extLst>
              <a:ext uri="{FF2B5EF4-FFF2-40B4-BE49-F238E27FC236}">
                <a16:creationId xmlns:a16="http://schemas.microsoft.com/office/drawing/2014/main" id="{5DECE5BE-C48F-674B-A867-CFE37749FB77}"/>
              </a:ext>
            </a:extLst>
          </p:cNvPr>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latin typeface="Georgia" panose="02040502050405020303" pitchFamily="18" charset="0"/>
              </a:defRPr>
            </a:lvl1pPr>
          </a:lstStyle>
          <a:p>
            <a:fld id="{07C0F6A0-1948-3344-8DC9-FE236A962C5F}" type="datetime1">
              <a:rPr lang="en-US" altLang="en-US"/>
              <a:pPr/>
              <a:t>12/27/23</a:t>
            </a:fld>
            <a:endParaRPr lang="en-US" altLang="en-US"/>
          </a:p>
        </p:txBody>
      </p:sp>
      <p:sp>
        <p:nvSpPr>
          <p:cNvPr id="3" name="Footer Placeholder 2">
            <a:extLst>
              <a:ext uri="{FF2B5EF4-FFF2-40B4-BE49-F238E27FC236}">
                <a16:creationId xmlns:a16="http://schemas.microsoft.com/office/drawing/2014/main" id="{4D92B1EE-1283-FF4C-97DF-7E4D9710829D}"/>
              </a:ext>
            </a:extLst>
          </p:cNvPr>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ea typeface="+mn-ea"/>
                <a:cs typeface="+mn-cs"/>
              </a:defRPr>
            </a:lvl1pPr>
          </a:lstStyle>
          <a:p>
            <a:pPr>
              <a:defRPr/>
            </a:pPr>
            <a:endParaRPr lang="en-US"/>
          </a:p>
        </p:txBody>
      </p:sp>
      <p:sp>
        <p:nvSpPr>
          <p:cNvPr id="8" name="Rectangle 7">
            <a:extLst>
              <a:ext uri="{FF2B5EF4-FFF2-40B4-BE49-F238E27FC236}">
                <a16:creationId xmlns:a16="http://schemas.microsoft.com/office/drawing/2014/main" id="{CC491474-C18E-1746-8B79-D505922A85F6}"/>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dirty="0">
              <a:solidFill>
                <a:prstClr val="black"/>
              </a:solidFill>
              <a:latin typeface="Georgia"/>
              <a:ea typeface="ＭＳ Ｐゴシック" charset="-128"/>
              <a:cs typeface="ＭＳ Ｐゴシック" charset="-128"/>
            </a:endParaRPr>
          </a:p>
        </p:txBody>
      </p:sp>
      <p:sp>
        <p:nvSpPr>
          <p:cNvPr id="10" name="Straight Connector 9">
            <a:extLst>
              <a:ext uri="{FF2B5EF4-FFF2-40B4-BE49-F238E27FC236}">
                <a16:creationId xmlns:a16="http://schemas.microsoft.com/office/drawing/2014/main" id="{FA55641D-1E2B-BB4C-A8FE-9FA849261BBC}"/>
              </a:ext>
            </a:extLst>
          </p:cNvPr>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a:solidFill>
                <a:prstClr val="black"/>
              </a:solidFill>
              <a:latin typeface="Georgia"/>
              <a:ea typeface="ＭＳ Ｐゴシック" charset="-128"/>
              <a:cs typeface="ＭＳ Ｐゴシック" charset="-128"/>
            </a:endParaRPr>
          </a:p>
        </p:txBody>
      </p:sp>
      <p:sp>
        <p:nvSpPr>
          <p:cNvPr id="12" name="Oval 11">
            <a:extLst>
              <a:ext uri="{FF2B5EF4-FFF2-40B4-BE49-F238E27FC236}">
                <a16:creationId xmlns:a16="http://schemas.microsoft.com/office/drawing/2014/main" id="{685F2DA8-449F-7B45-B15B-E3B3D617D74C}"/>
              </a:ext>
            </a:extLst>
          </p:cNvPr>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5" name="Oval 14">
            <a:extLst>
              <a:ext uri="{FF2B5EF4-FFF2-40B4-BE49-F238E27FC236}">
                <a16:creationId xmlns:a16="http://schemas.microsoft.com/office/drawing/2014/main" id="{6ADB4082-25EF-0348-BCDD-EF166FF8C062}"/>
              </a:ext>
            </a:extLst>
          </p:cNvPr>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23" name="Slide Number Placeholder 22">
            <a:extLst>
              <a:ext uri="{FF2B5EF4-FFF2-40B4-BE49-F238E27FC236}">
                <a16:creationId xmlns:a16="http://schemas.microsoft.com/office/drawing/2014/main" id="{93A88539-2196-C743-A50D-BDDF389C116B}"/>
              </a:ext>
            </a:extLst>
          </p:cNvPr>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eaLnBrk="1" hangingPunct="1">
              <a:defRPr sz="1600">
                <a:solidFill>
                  <a:srgbClr val="7B9899"/>
                </a:solidFill>
                <a:latin typeface="Georgia" panose="02040502050405020303" pitchFamily="18" charset="0"/>
              </a:defRPr>
            </a:lvl1pPr>
          </a:lstStyle>
          <a:p>
            <a:fld id="{D96621F5-BD88-3F4A-B1BA-30983BAFE292}" type="slidenum">
              <a:rPr lang="en-US" altLang="en-US"/>
              <a:pPr/>
              <a:t>‹#›</a:t>
            </a:fld>
            <a:endParaRPr lang="en-US" altLang="en-US"/>
          </a:p>
        </p:txBody>
      </p:sp>
      <p:sp>
        <p:nvSpPr>
          <p:cNvPr id="105486" name="Title Placeholder 21">
            <a:extLst>
              <a:ext uri="{FF2B5EF4-FFF2-40B4-BE49-F238E27FC236}">
                <a16:creationId xmlns:a16="http://schemas.microsoft.com/office/drawing/2014/main" id="{466A3E4F-75D4-B24F-8194-3E641E5AAC3E}"/>
              </a:ext>
            </a:extLst>
          </p:cNvPr>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5487" name="Text Placeholder 12">
            <a:extLst>
              <a:ext uri="{FF2B5EF4-FFF2-40B4-BE49-F238E27FC236}">
                <a16:creationId xmlns:a16="http://schemas.microsoft.com/office/drawing/2014/main" id="{4DFAAEB5-F686-8143-9922-33076E677CCA}"/>
              </a:ext>
            </a:extLst>
          </p:cNvPr>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81" r:id="rId1"/>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2" charset="2"/>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pitchFamily="2" charset="2"/>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pitchFamily="2" charset="2"/>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6498" name="Rectangle 1026">
            <a:extLst>
              <a:ext uri="{FF2B5EF4-FFF2-40B4-BE49-F238E27FC236}">
                <a16:creationId xmlns:a16="http://schemas.microsoft.com/office/drawing/2014/main" id="{284F6FED-B195-954B-A5D5-C12B68909B61}"/>
              </a:ext>
            </a:extLst>
          </p:cNvPr>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6499" name="Rectangle 1027">
            <a:extLst>
              <a:ext uri="{FF2B5EF4-FFF2-40B4-BE49-F238E27FC236}">
                <a16:creationId xmlns:a16="http://schemas.microsoft.com/office/drawing/2014/main" id="{117E3939-B928-D844-9F23-5ED6231E7FA5}"/>
              </a:ext>
            </a:extLst>
          </p:cNvPr>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6500" name="Rectangle 1028">
            <a:extLst>
              <a:ext uri="{FF2B5EF4-FFF2-40B4-BE49-F238E27FC236}">
                <a16:creationId xmlns:a16="http://schemas.microsoft.com/office/drawing/2014/main" id="{9CAA4652-B75D-9545-98C8-267100E8E3B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CCECFF"/>
                </a:solidFill>
                <a:latin typeface="Times New Roman" pitchFamily="24" charset="0"/>
                <a:ea typeface="+mn-ea"/>
                <a:cs typeface="+mn-cs"/>
              </a:defRPr>
            </a:lvl1pPr>
          </a:lstStyle>
          <a:p>
            <a:pPr>
              <a:defRPr/>
            </a:pPr>
            <a:endParaRPr lang="en-US"/>
          </a:p>
        </p:txBody>
      </p:sp>
      <p:sp>
        <p:nvSpPr>
          <p:cNvPr id="106501" name="Rectangle 1029">
            <a:extLst>
              <a:ext uri="{FF2B5EF4-FFF2-40B4-BE49-F238E27FC236}">
                <a16:creationId xmlns:a16="http://schemas.microsoft.com/office/drawing/2014/main" id="{3C69CB4A-08B6-D74C-8719-E1DEEEB1D36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CCECFF"/>
                </a:solidFill>
                <a:latin typeface="Times New Roman" pitchFamily="24" charset="0"/>
                <a:ea typeface="+mn-ea"/>
                <a:cs typeface="+mn-cs"/>
              </a:defRPr>
            </a:lvl1pPr>
          </a:lstStyle>
          <a:p>
            <a:pPr>
              <a:defRPr/>
            </a:pPr>
            <a:endParaRPr lang="en-US"/>
          </a:p>
        </p:txBody>
      </p:sp>
      <p:sp>
        <p:nvSpPr>
          <p:cNvPr id="106502" name="Rectangle 1030">
            <a:extLst>
              <a:ext uri="{FF2B5EF4-FFF2-40B4-BE49-F238E27FC236}">
                <a16:creationId xmlns:a16="http://schemas.microsoft.com/office/drawing/2014/main" id="{53719C3E-AB98-C543-8176-C36C5BBAE6E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CCECFF"/>
                </a:solidFill>
                <a:latin typeface="Times New Roman" panose="02020603050405020304" pitchFamily="18" charset="0"/>
              </a:defRPr>
            </a:lvl1pPr>
          </a:lstStyle>
          <a:p>
            <a:fld id="{9ADB6A57-78B5-554D-B66A-3752CE2948A6}" type="slidenum">
              <a:rPr lang="en-US" altLang="en-US"/>
              <a:pPr/>
              <a:t>‹#›</a:t>
            </a:fld>
            <a:endParaRPr lang="en-US" altLang="en-US"/>
          </a:p>
        </p:txBody>
      </p:sp>
      <p:sp>
        <p:nvSpPr>
          <p:cNvPr id="106503" name="Rectangle 1031">
            <a:extLst>
              <a:ext uri="{FF2B5EF4-FFF2-40B4-BE49-F238E27FC236}">
                <a16:creationId xmlns:a16="http://schemas.microsoft.com/office/drawing/2014/main" id="{9913B451-8732-5248-B545-4A7BAA730E4B}"/>
              </a:ext>
            </a:extLst>
          </p:cNvPr>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solidFill>
                <a:srgbClr val="CCECFF"/>
              </a:solidFill>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94882"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106503"/>
                                        </p:tgtEl>
                                        <p:attrNameLst>
                                          <p:attrName>style.visibility</p:attrName>
                                        </p:attrNameLst>
                                      </p:cBhvr>
                                      <p:to>
                                        <p:strVal val="visible"/>
                                      </p:to>
                                    </p:set>
                                    <p:animEffect transition="in" filter="wipe(right)">
                                      <p:cBhvr>
                                        <p:cTn id="7" dur="500"/>
                                        <p:tgtEl>
                                          <p:spTgt spid="106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3"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p:bgPr>
    </p:bg>
    <p:spTree>
      <p:nvGrpSpPr>
        <p:cNvPr id="1" name=""/>
        <p:cNvGrpSpPr/>
        <p:nvPr/>
      </p:nvGrpSpPr>
      <p:grpSpPr>
        <a:xfrm>
          <a:off x="0" y="0"/>
          <a:ext cx="0" cy="0"/>
          <a:chOff x="0" y="0"/>
          <a:chExt cx="0" cy="0"/>
        </a:xfrm>
      </p:grpSpPr>
      <p:sp>
        <p:nvSpPr>
          <p:cNvPr id="305155" name="Rectangle 3">
            <a:extLst>
              <a:ext uri="{FF2B5EF4-FFF2-40B4-BE49-F238E27FC236}">
                <a16:creationId xmlns:a16="http://schemas.microsoft.com/office/drawing/2014/main" id="{E452D048-0A60-9F41-B4BB-37DA52A2E0BF}"/>
              </a:ext>
            </a:extLst>
          </p:cNvPr>
          <p:cNvSpPr>
            <a:spLocks noChangeArrowheads="1"/>
          </p:cNvSpPr>
          <p:nvPr/>
        </p:nvSpPr>
        <p:spPr bwMode="auto">
          <a:xfrm>
            <a:off x="0" y="1371600"/>
            <a:ext cx="9144000" cy="5486400"/>
          </a:xfrm>
          <a:prstGeom prst="rect">
            <a:avLst/>
          </a:prstGeom>
          <a:gradFill flip="none" rotWithShape="1">
            <a:gsLst>
              <a:gs pos="0">
                <a:schemeClr val="bg1">
                  <a:lumMod val="50000"/>
                </a:schemeClr>
              </a:gs>
              <a:gs pos="100000">
                <a:schemeClr val="bg2"/>
              </a:gs>
            </a:gsLst>
            <a:path path="rect">
              <a:fillToRect l="100000" t="100000"/>
            </a:path>
            <a:tileRect r="-100000" b="-100000"/>
          </a:gradFill>
          <a:ln w="9525">
            <a:noFill/>
            <a:miter lim="800000"/>
            <a:headEnd/>
            <a:tailEnd/>
          </a:ln>
          <a:effectLst/>
        </p:spPr>
        <p:txBody>
          <a:bodyPr wrap="none" anchor="ctr"/>
          <a:lstStyle/>
          <a:p>
            <a:pPr>
              <a:defRPr/>
            </a:pPr>
            <a:endParaRPr lang="en-US">
              <a:solidFill>
                <a:srgbClr val="000000"/>
              </a:solidFill>
              <a:latin typeface="Times New Roman" pitchFamily="18" charset="0"/>
              <a:cs typeface="Arial" charset="0"/>
            </a:endParaRPr>
          </a:p>
        </p:txBody>
      </p:sp>
      <p:sp>
        <p:nvSpPr>
          <p:cNvPr id="113667" name="Rectangle 4">
            <a:extLst>
              <a:ext uri="{FF2B5EF4-FFF2-40B4-BE49-F238E27FC236}">
                <a16:creationId xmlns:a16="http://schemas.microsoft.com/office/drawing/2014/main" id="{14880C8A-9709-1E47-BEB3-9B86FA300BBA}"/>
              </a:ext>
            </a:extLst>
          </p:cNvPr>
          <p:cNvSpPr>
            <a:spLocks noChangeArrowheads="1"/>
          </p:cNvSpPr>
          <p:nvPr userDrawn="1"/>
        </p:nvSpPr>
        <p:spPr bwMode="white">
          <a:xfrm>
            <a:off x="0" y="6548438"/>
            <a:ext cx="9144000" cy="30956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cs typeface="Arial" panose="020B0604020202020204" pitchFamily="34" charset="0"/>
            </a:endParaRPr>
          </a:p>
        </p:txBody>
      </p:sp>
      <p:sp>
        <p:nvSpPr>
          <p:cNvPr id="113668" name="Rectangle 5">
            <a:extLst>
              <a:ext uri="{FF2B5EF4-FFF2-40B4-BE49-F238E27FC236}">
                <a16:creationId xmlns:a16="http://schemas.microsoft.com/office/drawing/2014/main" id="{A9448160-F38B-7541-A12B-D75B662F8263}"/>
              </a:ext>
            </a:extLst>
          </p:cNvPr>
          <p:cNvSpPr>
            <a:spLocks noChangeArrowheads="1"/>
          </p:cNvSpPr>
          <p:nvPr/>
        </p:nvSpPr>
        <p:spPr bwMode="white">
          <a:xfrm>
            <a:off x="0" y="-1588"/>
            <a:ext cx="9144000" cy="16113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cs typeface="Arial" panose="020B0604020202020204" pitchFamily="34" charset="0"/>
            </a:endParaRPr>
          </a:p>
        </p:txBody>
      </p:sp>
      <p:grpSp>
        <p:nvGrpSpPr>
          <p:cNvPr id="113669" name="Group 6">
            <a:extLst>
              <a:ext uri="{FF2B5EF4-FFF2-40B4-BE49-F238E27FC236}">
                <a16:creationId xmlns:a16="http://schemas.microsoft.com/office/drawing/2014/main" id="{FD76F8BC-D9C2-8945-A96F-82BB4B9F617B}"/>
              </a:ext>
            </a:extLst>
          </p:cNvPr>
          <p:cNvGrpSpPr>
            <a:grpSpLocks/>
          </p:cNvGrpSpPr>
          <p:nvPr/>
        </p:nvGrpSpPr>
        <p:grpSpPr bwMode="auto">
          <a:xfrm>
            <a:off x="0" y="1609725"/>
            <a:ext cx="9144000" cy="414338"/>
            <a:chOff x="0" y="115"/>
            <a:chExt cx="5760" cy="464"/>
          </a:xfrm>
        </p:grpSpPr>
        <p:sp>
          <p:nvSpPr>
            <p:cNvPr id="113672" name="Rectangle 7">
              <a:extLst>
                <a:ext uri="{FF2B5EF4-FFF2-40B4-BE49-F238E27FC236}">
                  <a16:creationId xmlns:a16="http://schemas.microsoft.com/office/drawing/2014/main" id="{A0219350-8923-9A4B-ADCE-37ACEC05D3AA}"/>
                </a:ext>
              </a:extLst>
            </p:cNvPr>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cs typeface="Arial" panose="020B0604020202020204" pitchFamily="34" charset="0"/>
              </a:endParaRPr>
            </a:p>
          </p:txBody>
        </p:sp>
        <p:sp>
          <p:nvSpPr>
            <p:cNvPr id="113673" name="Rectangle 8">
              <a:extLst>
                <a:ext uri="{FF2B5EF4-FFF2-40B4-BE49-F238E27FC236}">
                  <a16:creationId xmlns:a16="http://schemas.microsoft.com/office/drawing/2014/main" id="{6E752524-9496-E84A-9BD5-5069EA96836D}"/>
                </a:ext>
              </a:extLst>
            </p:cNvPr>
            <p:cNvSpPr>
              <a:spLocks noChangeArrowheads="1"/>
            </p:cNvSpPr>
            <p:nvPr/>
          </p:nvSpPr>
          <p:spPr bwMode="ltGray">
            <a:xfrm>
              <a:off x="0" y="231"/>
              <a:ext cx="5760" cy="11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cs typeface="Arial" panose="020B0604020202020204" pitchFamily="34" charset="0"/>
              </a:endParaRPr>
            </a:p>
          </p:txBody>
        </p:sp>
        <p:sp>
          <p:nvSpPr>
            <p:cNvPr id="113674" name="Rectangle 9">
              <a:extLst>
                <a:ext uri="{FF2B5EF4-FFF2-40B4-BE49-F238E27FC236}">
                  <a16:creationId xmlns:a16="http://schemas.microsoft.com/office/drawing/2014/main" id="{EB3FBF04-3EFD-5346-B068-6875B341C731}"/>
                </a:ext>
              </a:extLst>
            </p:cNvPr>
            <p:cNvSpPr>
              <a:spLocks noChangeArrowheads="1"/>
            </p:cNvSpPr>
            <p:nvPr/>
          </p:nvSpPr>
          <p:spPr bwMode="ltGray">
            <a:xfrm>
              <a:off x="0" y="348"/>
              <a:ext cx="5760" cy="11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cs typeface="Arial" panose="020B0604020202020204" pitchFamily="34" charset="0"/>
              </a:endParaRPr>
            </a:p>
          </p:txBody>
        </p:sp>
        <p:sp>
          <p:nvSpPr>
            <p:cNvPr id="113675" name="Rectangle 10">
              <a:extLst>
                <a:ext uri="{FF2B5EF4-FFF2-40B4-BE49-F238E27FC236}">
                  <a16:creationId xmlns:a16="http://schemas.microsoft.com/office/drawing/2014/main" id="{B20B738D-2F6E-6E4D-8C66-B2885011EC73}"/>
                </a:ext>
              </a:extLst>
            </p:cNvPr>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cs typeface="Arial" panose="020B0604020202020204" pitchFamily="34" charset="0"/>
              </a:endParaRPr>
            </a:p>
          </p:txBody>
        </p:sp>
      </p:grpSp>
      <p:sp>
        <p:nvSpPr>
          <p:cNvPr id="113670" name="Rectangle 11">
            <a:extLst>
              <a:ext uri="{FF2B5EF4-FFF2-40B4-BE49-F238E27FC236}">
                <a16:creationId xmlns:a16="http://schemas.microsoft.com/office/drawing/2014/main" id="{1B789CDD-2D25-3143-A61B-2BAC51EEE36F}"/>
              </a:ext>
            </a:extLst>
          </p:cNvPr>
          <p:cNvSpPr>
            <a:spLocks noGrp="1" noChangeArrowheads="1"/>
          </p:cNvSpPr>
          <p:nvPr>
            <p:ph type="title"/>
          </p:nvPr>
        </p:nvSpPr>
        <p:spPr bwMode="auto">
          <a:xfrm>
            <a:off x="76200" y="304800"/>
            <a:ext cx="899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3671" name="Rectangle 12">
            <a:extLst>
              <a:ext uri="{FF2B5EF4-FFF2-40B4-BE49-F238E27FC236}">
                <a16:creationId xmlns:a16="http://schemas.microsoft.com/office/drawing/2014/main" id="{8ABC8DEA-F15D-4B4A-A756-BA6AA2D7489C}"/>
              </a:ext>
            </a:extLst>
          </p:cNvPr>
          <p:cNvSpPr>
            <a:spLocks noGrp="1" noChangeArrowheads="1"/>
          </p:cNvSpPr>
          <p:nvPr>
            <p:ph type="body" idx="1"/>
          </p:nvPr>
        </p:nvSpPr>
        <p:spPr bwMode="auto">
          <a:xfrm>
            <a:off x="685800" y="2133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84" r:id="rId1"/>
  </p:sldLayoutIdLst>
  <p:txStyles>
    <p:titleStyle>
      <a:lvl1pPr algn="ctr" rtl="0" eaLnBrk="0" fontAlgn="base" hangingPunct="0">
        <a:spcBef>
          <a:spcPct val="0"/>
        </a:spcBef>
        <a:spcAft>
          <a:spcPct val="0"/>
        </a:spcAft>
        <a:defRPr kumimoji="1" sz="4400" b="1">
          <a:solidFill>
            <a:schemeClr val="tx2"/>
          </a:solidFill>
          <a:latin typeface="Arial"/>
          <a:ea typeface="ＭＳ Ｐゴシック" charset="-128"/>
          <a:cs typeface="Arial"/>
        </a:defRPr>
      </a:lvl1pPr>
      <a:lvl2pPr algn="ctr" rtl="0" eaLnBrk="0" fontAlgn="base" hangingPunct="0">
        <a:spcBef>
          <a:spcPct val="0"/>
        </a:spcBef>
        <a:spcAft>
          <a:spcPct val="0"/>
        </a:spcAft>
        <a:defRPr kumimoji="1"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kumimoji="1"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kumimoji="1"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kumimoji="1" sz="4400" b="1">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kumimoji="1" sz="4400">
          <a:solidFill>
            <a:schemeClr val="tx2"/>
          </a:solidFill>
          <a:latin typeface="Arial Black" charset="0"/>
        </a:defRPr>
      </a:lvl6pPr>
      <a:lvl7pPr marL="914400" algn="ctr" rtl="0" eaLnBrk="0" fontAlgn="base" hangingPunct="0">
        <a:spcBef>
          <a:spcPct val="0"/>
        </a:spcBef>
        <a:spcAft>
          <a:spcPct val="0"/>
        </a:spcAft>
        <a:defRPr kumimoji="1" sz="4400">
          <a:solidFill>
            <a:schemeClr val="tx2"/>
          </a:solidFill>
          <a:latin typeface="Arial Black" charset="0"/>
        </a:defRPr>
      </a:lvl7pPr>
      <a:lvl8pPr marL="1371600" algn="ctr" rtl="0" eaLnBrk="0" fontAlgn="base" hangingPunct="0">
        <a:spcBef>
          <a:spcPct val="0"/>
        </a:spcBef>
        <a:spcAft>
          <a:spcPct val="0"/>
        </a:spcAft>
        <a:defRPr kumimoji="1" sz="4400">
          <a:solidFill>
            <a:schemeClr val="tx2"/>
          </a:solidFill>
          <a:latin typeface="Arial Black" charset="0"/>
        </a:defRPr>
      </a:lvl8pPr>
      <a:lvl9pPr marL="1828800" algn="ctr" rtl="0" eaLnBrk="0" fontAlgn="base" hangingPunct="0">
        <a:spcBef>
          <a:spcPct val="0"/>
        </a:spcBef>
        <a:spcAft>
          <a:spcPct val="0"/>
        </a:spcAft>
        <a:defRPr kumimoji="1"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accent1"/>
        </a:buClr>
        <a:buChar char="•"/>
        <a:defRPr kumimoji="1" sz="3200" b="1">
          <a:solidFill>
            <a:schemeClr val="tx2"/>
          </a:solidFill>
          <a:latin typeface="Arial"/>
          <a:ea typeface="ＭＳ Ｐゴシック" charset="-128"/>
          <a:cs typeface="Arial"/>
        </a:defRPr>
      </a:lvl1pPr>
      <a:lvl2pPr marL="742950" indent="-285750" algn="l" rtl="0" eaLnBrk="0" fontAlgn="base" hangingPunct="0">
        <a:spcBef>
          <a:spcPct val="20000"/>
        </a:spcBef>
        <a:spcAft>
          <a:spcPct val="0"/>
        </a:spcAft>
        <a:buClr>
          <a:schemeClr val="hlink"/>
        </a:buClr>
        <a:buChar char="•"/>
        <a:defRPr kumimoji="1" sz="2800" b="1">
          <a:solidFill>
            <a:schemeClr val="tx2"/>
          </a:solidFill>
          <a:latin typeface="Arial"/>
          <a:ea typeface="ＭＳ Ｐゴシック" charset="-128"/>
          <a:cs typeface="Arial"/>
        </a:defRPr>
      </a:lvl2pPr>
      <a:lvl3pPr marL="1143000" indent="-228600" algn="l" rtl="0" eaLnBrk="0" fontAlgn="base" hangingPunct="0">
        <a:spcBef>
          <a:spcPct val="20000"/>
        </a:spcBef>
        <a:spcAft>
          <a:spcPct val="0"/>
        </a:spcAft>
        <a:buClr>
          <a:schemeClr val="accent2"/>
        </a:buClr>
        <a:buChar char="•"/>
        <a:defRPr kumimoji="1" sz="2400" b="1">
          <a:solidFill>
            <a:schemeClr val="tx2"/>
          </a:solidFill>
          <a:latin typeface="Arial"/>
          <a:ea typeface="ＭＳ Ｐゴシック" charset="-128"/>
          <a:cs typeface="Arial"/>
        </a:defRPr>
      </a:lvl3pPr>
      <a:lvl4pPr marL="1600200" indent="-228600" algn="l" rtl="0" eaLnBrk="0" fontAlgn="base" hangingPunct="0">
        <a:spcBef>
          <a:spcPct val="20000"/>
        </a:spcBef>
        <a:spcAft>
          <a:spcPct val="0"/>
        </a:spcAft>
        <a:buClr>
          <a:schemeClr val="tx2"/>
        </a:buClr>
        <a:buChar char="•"/>
        <a:defRPr kumimoji="1" sz="2000" b="1">
          <a:solidFill>
            <a:schemeClr val="tx2"/>
          </a:solidFill>
          <a:latin typeface="Arial"/>
          <a:ea typeface="ＭＳ Ｐゴシック" charset="-128"/>
          <a:cs typeface="Arial"/>
        </a:defRPr>
      </a:lvl4pPr>
      <a:lvl5pPr marL="2057400" indent="-228600" algn="l" rtl="0" eaLnBrk="0" fontAlgn="base" hangingPunct="0">
        <a:spcBef>
          <a:spcPct val="20000"/>
        </a:spcBef>
        <a:spcAft>
          <a:spcPct val="0"/>
        </a:spcAft>
        <a:buClr>
          <a:schemeClr val="accent2"/>
        </a:buClr>
        <a:buChar char="•"/>
        <a:defRPr kumimoji="1" sz="2000" b="1">
          <a:solidFill>
            <a:schemeClr val="tx2"/>
          </a:solidFill>
          <a:latin typeface="Arial"/>
          <a:ea typeface="ＭＳ Ｐゴシック" charset="-128"/>
          <a:cs typeface="Arial"/>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charset="-128"/>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charset="-128"/>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charset="-128"/>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01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baseline="0">
                <a:solidFill>
                  <a:srgbClr val="FFFFFF"/>
                </a:solidFill>
                <a:latin typeface="Times New Roman" charset="0"/>
              </a:defRPr>
            </a:lvl1pPr>
          </a:lstStyle>
          <a:p>
            <a:pPr>
              <a:defRPr/>
            </a:pPr>
            <a:r>
              <a:rPr lang="en-US"/>
              <a:t>Source</a:t>
            </a:r>
            <a:endParaRPr lang="en-US" sz="1400"/>
          </a:p>
        </p:txBody>
      </p:sp>
    </p:spTree>
    <p:extLst>
      <p:ext uri="{BB962C8B-B14F-4D97-AF65-F5344CB8AC3E}">
        <p14:creationId xmlns:p14="http://schemas.microsoft.com/office/powerpoint/2010/main" val="2445320157"/>
      </p:ext>
    </p:extLst>
  </p:cSld>
  <p:clrMap bg1="lt1" tx1="dk1" bg2="lt2" tx2="dk2" accent1="accent1" accent2="accent2" accent3="accent3" accent4="accent4" accent5="accent5" accent6="accent6" hlink="hlink" folHlink="folHlink"/>
  <p:sldLayoutIdLst>
    <p:sldLayoutId id="2147494892" r:id="rId1"/>
    <p:sldLayoutId id="2147494893" r:id="rId2"/>
    <p:sldLayoutId id="2147494894" r:id="rId3"/>
    <p:sldLayoutId id="2147494895" r:id="rId4"/>
    <p:sldLayoutId id="2147494896" r:id="rId5"/>
    <p:sldLayoutId id="2147494897" r:id="rId6"/>
    <p:sldLayoutId id="2147494898" r:id="rId7"/>
    <p:sldLayoutId id="2147494899" r:id="rId8"/>
    <p:sldLayoutId id="2147494900" r:id="rId9"/>
    <p:sldLayoutId id="2147494901" r:id="rId10"/>
    <p:sldLayoutId id="2147494902"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254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dirty="0"/>
              <a:t>Click to edit Master title style</a:t>
            </a:r>
          </a:p>
        </p:txBody>
      </p:sp>
      <p:sp>
        <p:nvSpPr>
          <p:cNvPr id="49254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eaLnBrk="1" hangingPunct="1">
              <a:defRPr sz="1400" b="0" smtClean="0">
                <a:latin typeface="+mn-lt"/>
                <a:ea typeface="+mn-ea"/>
                <a:cs typeface="+mn-cs"/>
              </a:defRPr>
            </a:lvl1pPr>
          </a:lstStyle>
          <a:p>
            <a:pPr algn="l">
              <a:defRPr/>
            </a:pPr>
            <a:endParaRPr lang="en-US">
              <a:solidFill>
                <a:srgbClr val="000000"/>
              </a:solidFill>
              <a:latin typeface="Times New Roman"/>
              <a:ea typeface="ＭＳ Ｐゴシック"/>
            </a:endParaRPr>
          </a:p>
        </p:txBody>
      </p:sp>
      <p:sp>
        <p:nvSpPr>
          <p:cNvPr id="614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eaLnBrk="1" hangingPunct="1">
              <a:defRPr sz="1400" b="0" smtClean="0">
                <a:latin typeface="+mn-lt"/>
                <a:ea typeface="+mn-ea"/>
                <a:cs typeface="+mn-cs"/>
              </a:defRPr>
            </a:lvl1pPr>
          </a:lstStyle>
          <a:p>
            <a:pPr>
              <a:defRPr/>
            </a:pPr>
            <a:endParaRPr lang="en-US">
              <a:solidFill>
                <a:srgbClr val="000000"/>
              </a:solidFill>
              <a:latin typeface="Times New Roman"/>
              <a:ea typeface="ＭＳ Ｐゴシック"/>
            </a:endParaRPr>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a:defRPr sz="1400" b="0">
                <a:cs typeface="ＭＳ Ｐゴシック" charset="0"/>
              </a:defRPr>
            </a:lvl1pPr>
          </a:lstStyle>
          <a:p>
            <a:fld id="{296F0770-0720-FC42-ADA8-17BF8653C0B4}" type="slidenum">
              <a:rPr lang="en-US" smtClean="0">
                <a:solidFill>
                  <a:srgbClr val="000000"/>
                </a:solidFill>
                <a:latin typeface="Times New Roman" charset="0"/>
              </a:rPr>
              <a:pPr/>
              <a:t>‹#›</a:t>
            </a:fld>
            <a:endParaRPr lang="en-US">
              <a:solidFill>
                <a:srgbClr val="000000"/>
              </a:solidFill>
              <a:latin typeface="Times New Roman" charset="0"/>
            </a:endParaRPr>
          </a:p>
        </p:txBody>
      </p:sp>
    </p:spTree>
    <p:extLst>
      <p:ext uri="{BB962C8B-B14F-4D97-AF65-F5344CB8AC3E}">
        <p14:creationId xmlns:p14="http://schemas.microsoft.com/office/powerpoint/2010/main" val="4285187394"/>
      </p:ext>
    </p:extLst>
  </p:cSld>
  <p:clrMap bg1="lt1" tx1="dk1" bg2="lt2" tx2="dk2" accent1="accent1" accent2="accent2" accent3="accent3" accent4="accent4" accent5="accent5" accent6="accent6" hlink="hlink" folHlink="folHlink"/>
  <p:sldLayoutIdLst>
    <p:sldLayoutId id="2147494904" r:id="rId1"/>
    <p:sldLayoutId id="2147494905" r:id="rId2"/>
    <p:sldLayoutId id="2147494906" r:id="rId3"/>
    <p:sldLayoutId id="2147494907" r:id="rId4"/>
    <p:sldLayoutId id="2147494908" r:id="rId5"/>
    <p:sldLayoutId id="2147494909" r:id="rId6"/>
    <p:sldLayoutId id="2147494910" r:id="rId7"/>
    <p:sldLayoutId id="2147494911" r:id="rId8"/>
    <p:sldLayoutId id="2147494912" r:id="rId9"/>
    <p:sldLayoutId id="2147494913" r:id="rId10"/>
    <p:sldLayoutId id="2147494914"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082"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165"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25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332"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813" indent="-342813" algn="l" rtl="0" eaLnBrk="0" fontAlgn="base" hangingPunct="0">
        <a:spcBef>
          <a:spcPct val="20000"/>
        </a:spcBef>
        <a:spcAft>
          <a:spcPct val="0"/>
        </a:spcAft>
        <a:buChar char="•"/>
        <a:defRPr sz="3200">
          <a:solidFill>
            <a:schemeClr val="tx1"/>
          </a:solidFill>
          <a:latin typeface="Arial"/>
          <a:ea typeface="+mn-ea"/>
          <a:cs typeface="Arial"/>
        </a:defRPr>
      </a:lvl1pPr>
      <a:lvl2pPr marL="742760" indent="-285677" algn="l" rtl="0" eaLnBrk="0" fontAlgn="base" hangingPunct="0">
        <a:spcBef>
          <a:spcPct val="20000"/>
        </a:spcBef>
        <a:spcAft>
          <a:spcPct val="0"/>
        </a:spcAft>
        <a:buChar char="–"/>
        <a:defRPr sz="2800">
          <a:solidFill>
            <a:schemeClr val="tx1"/>
          </a:solidFill>
          <a:latin typeface="Arial"/>
          <a:ea typeface="+mn-ea"/>
          <a:cs typeface="Arial"/>
        </a:defRPr>
      </a:lvl2pPr>
      <a:lvl3pPr marL="1142706" indent="-228541" algn="l" rtl="0" eaLnBrk="0" fontAlgn="base" hangingPunct="0">
        <a:spcBef>
          <a:spcPct val="20000"/>
        </a:spcBef>
        <a:spcAft>
          <a:spcPct val="0"/>
        </a:spcAft>
        <a:buChar char="•"/>
        <a:defRPr sz="2400">
          <a:solidFill>
            <a:schemeClr val="tx1"/>
          </a:solidFill>
          <a:latin typeface="Arial"/>
          <a:ea typeface="+mn-ea"/>
          <a:cs typeface="Arial"/>
        </a:defRPr>
      </a:lvl3pPr>
      <a:lvl4pPr marL="1599790" indent="-228541" algn="l" rtl="0" eaLnBrk="0" fontAlgn="base" hangingPunct="0">
        <a:spcBef>
          <a:spcPct val="20000"/>
        </a:spcBef>
        <a:spcAft>
          <a:spcPct val="0"/>
        </a:spcAft>
        <a:buChar char="–"/>
        <a:defRPr sz="2000">
          <a:solidFill>
            <a:schemeClr val="tx1"/>
          </a:solidFill>
          <a:latin typeface="Arial"/>
          <a:ea typeface="+mn-ea"/>
          <a:cs typeface="Arial"/>
        </a:defRPr>
      </a:lvl4pPr>
      <a:lvl5pPr marL="2056875" indent="-228541" algn="l" rtl="0" eaLnBrk="0" fontAlgn="base" hangingPunct="0">
        <a:spcBef>
          <a:spcPct val="20000"/>
        </a:spcBef>
        <a:spcAft>
          <a:spcPct val="0"/>
        </a:spcAft>
        <a:buChar char="»"/>
        <a:defRPr sz="2000">
          <a:solidFill>
            <a:schemeClr val="tx1"/>
          </a:solidFill>
          <a:latin typeface="Arial"/>
          <a:ea typeface="+mn-ea"/>
          <a:cs typeface="Arial"/>
        </a:defRPr>
      </a:lvl5pPr>
      <a:lvl6pPr marL="2513959" indent="-228541" algn="l" rtl="0" eaLnBrk="0" fontAlgn="base" hangingPunct="0">
        <a:spcBef>
          <a:spcPct val="20000"/>
        </a:spcBef>
        <a:spcAft>
          <a:spcPct val="0"/>
        </a:spcAft>
        <a:buChar char="»"/>
        <a:defRPr sz="2000">
          <a:solidFill>
            <a:schemeClr val="tx1"/>
          </a:solidFill>
          <a:latin typeface="+mn-lt"/>
          <a:ea typeface="+mn-ea"/>
        </a:defRPr>
      </a:lvl6pPr>
      <a:lvl7pPr marL="2971040" indent="-228541" algn="l" rtl="0" eaLnBrk="0" fontAlgn="base" hangingPunct="0">
        <a:spcBef>
          <a:spcPct val="20000"/>
        </a:spcBef>
        <a:spcAft>
          <a:spcPct val="0"/>
        </a:spcAft>
        <a:buChar char="»"/>
        <a:defRPr sz="2000">
          <a:solidFill>
            <a:schemeClr val="tx1"/>
          </a:solidFill>
          <a:latin typeface="+mn-lt"/>
          <a:ea typeface="+mn-ea"/>
        </a:defRPr>
      </a:lvl7pPr>
      <a:lvl8pPr marL="3428124" indent="-228541" algn="l" rtl="0" eaLnBrk="0" fontAlgn="base" hangingPunct="0">
        <a:spcBef>
          <a:spcPct val="20000"/>
        </a:spcBef>
        <a:spcAft>
          <a:spcPct val="0"/>
        </a:spcAft>
        <a:buChar char="»"/>
        <a:defRPr sz="2000">
          <a:solidFill>
            <a:schemeClr val="tx1"/>
          </a:solidFill>
          <a:latin typeface="+mn-lt"/>
          <a:ea typeface="+mn-ea"/>
        </a:defRPr>
      </a:lvl8pPr>
      <a:lvl9pPr marL="3885205" indent="-228541"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6818"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dirty="0"/>
              <a:t>Click to edit Master title style</a:t>
            </a:r>
          </a:p>
        </p:txBody>
      </p:sp>
      <p:sp>
        <p:nvSpPr>
          <p:cNvPr id="546819"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eaLnBrk="1" hangingPunct="1">
              <a:defRPr sz="1400" b="0" smtClean="0">
                <a:solidFill>
                  <a:srgbClr val="000000"/>
                </a:solidFill>
                <a:latin typeface="+mn-lt"/>
                <a:ea typeface="+mn-ea"/>
                <a:cs typeface="+mn-cs"/>
              </a:defRPr>
            </a:lvl1pPr>
          </a:lstStyle>
          <a:p>
            <a:pPr algn="l">
              <a:defRPr/>
            </a:pPr>
            <a:endParaRPr lang="en-US">
              <a:latin typeface="Times New Roman"/>
              <a:ea typeface="ＭＳ Ｐゴシック"/>
            </a:endParaRPr>
          </a:p>
        </p:txBody>
      </p:sp>
      <p:sp>
        <p:nvSpPr>
          <p:cNvPr id="614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eaLnBrk="1" hangingPunct="1">
              <a:defRPr sz="1400" b="0" smtClean="0">
                <a:solidFill>
                  <a:srgbClr val="000000"/>
                </a:solidFill>
                <a:latin typeface="+mn-lt"/>
                <a:ea typeface="+mn-ea"/>
                <a:cs typeface="+mn-cs"/>
              </a:defRPr>
            </a:lvl1pPr>
          </a:lstStyle>
          <a:p>
            <a:pPr>
              <a:defRPr/>
            </a:pPr>
            <a:endParaRPr lang="en-US">
              <a:latin typeface="Times New Roman"/>
              <a:ea typeface="ＭＳ Ｐゴシック"/>
            </a:endParaRPr>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a:defRPr sz="1400" b="0">
                <a:solidFill>
                  <a:srgbClr val="000000"/>
                </a:solidFill>
                <a:cs typeface="ＭＳ Ｐゴシック" charset="0"/>
              </a:defRPr>
            </a:lvl1pPr>
          </a:lstStyle>
          <a:p>
            <a:fld id="{8B8E9CA3-A43C-0D40-B2D2-7981B2D39634}" type="slidenum">
              <a:rPr lang="en-US" smtClean="0">
                <a:latin typeface="Times New Roman" charset="0"/>
              </a:rPr>
              <a:pPr/>
              <a:t>‹#›</a:t>
            </a:fld>
            <a:endParaRPr lang="en-US">
              <a:latin typeface="Times New Roman" charset="0"/>
            </a:endParaRPr>
          </a:p>
        </p:txBody>
      </p:sp>
    </p:spTree>
    <p:extLst>
      <p:ext uri="{BB962C8B-B14F-4D97-AF65-F5344CB8AC3E}">
        <p14:creationId xmlns:p14="http://schemas.microsoft.com/office/powerpoint/2010/main" val="3632592541"/>
      </p:ext>
    </p:extLst>
  </p:cSld>
  <p:clrMap bg1="lt1" tx1="dk1" bg2="lt2" tx2="dk2" accent1="accent1" accent2="accent2" accent3="accent3" accent4="accent4" accent5="accent5" accent6="accent6" hlink="hlink" folHlink="folHlink"/>
  <p:sldLayoutIdLst>
    <p:sldLayoutId id="2147494916" r:id="rId1"/>
    <p:sldLayoutId id="2147494917" r:id="rId2"/>
    <p:sldLayoutId id="2147494918" r:id="rId3"/>
    <p:sldLayoutId id="2147494919" r:id="rId4"/>
    <p:sldLayoutId id="2147494920" r:id="rId5"/>
    <p:sldLayoutId id="2147494921" r:id="rId6"/>
    <p:sldLayoutId id="2147494922" r:id="rId7"/>
    <p:sldLayoutId id="2147494923" r:id="rId8"/>
    <p:sldLayoutId id="2147494924" r:id="rId9"/>
    <p:sldLayoutId id="2147494925" r:id="rId10"/>
    <p:sldLayoutId id="2147494926"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082"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165"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25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332"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813" indent="-342813" algn="l" rtl="0" eaLnBrk="0" fontAlgn="base" hangingPunct="0">
        <a:spcBef>
          <a:spcPct val="20000"/>
        </a:spcBef>
        <a:spcAft>
          <a:spcPct val="0"/>
        </a:spcAft>
        <a:buChar char="•"/>
        <a:defRPr sz="3200">
          <a:solidFill>
            <a:schemeClr val="tx1"/>
          </a:solidFill>
          <a:latin typeface="Arial"/>
          <a:ea typeface="+mn-ea"/>
          <a:cs typeface="Arial"/>
        </a:defRPr>
      </a:lvl1pPr>
      <a:lvl2pPr marL="742760" indent="-285677" algn="l" rtl="0" eaLnBrk="0" fontAlgn="base" hangingPunct="0">
        <a:spcBef>
          <a:spcPct val="20000"/>
        </a:spcBef>
        <a:spcAft>
          <a:spcPct val="0"/>
        </a:spcAft>
        <a:buChar char="–"/>
        <a:defRPr sz="2800">
          <a:solidFill>
            <a:schemeClr val="tx1"/>
          </a:solidFill>
          <a:latin typeface="Arial"/>
          <a:ea typeface="+mn-ea"/>
          <a:cs typeface="Arial"/>
        </a:defRPr>
      </a:lvl2pPr>
      <a:lvl3pPr marL="1142706" indent="-228541" algn="l" rtl="0" eaLnBrk="0" fontAlgn="base" hangingPunct="0">
        <a:spcBef>
          <a:spcPct val="20000"/>
        </a:spcBef>
        <a:spcAft>
          <a:spcPct val="0"/>
        </a:spcAft>
        <a:buChar char="•"/>
        <a:defRPr sz="2400">
          <a:solidFill>
            <a:schemeClr val="tx1"/>
          </a:solidFill>
          <a:latin typeface="Arial"/>
          <a:ea typeface="+mn-ea"/>
          <a:cs typeface="Arial"/>
        </a:defRPr>
      </a:lvl3pPr>
      <a:lvl4pPr marL="1599790" indent="-228541" algn="l" rtl="0" eaLnBrk="0" fontAlgn="base" hangingPunct="0">
        <a:spcBef>
          <a:spcPct val="20000"/>
        </a:spcBef>
        <a:spcAft>
          <a:spcPct val="0"/>
        </a:spcAft>
        <a:buChar char="–"/>
        <a:defRPr sz="2000">
          <a:solidFill>
            <a:schemeClr val="tx1"/>
          </a:solidFill>
          <a:latin typeface="Arial"/>
          <a:ea typeface="+mn-ea"/>
          <a:cs typeface="Arial"/>
        </a:defRPr>
      </a:lvl4pPr>
      <a:lvl5pPr marL="2056875" indent="-228541" algn="l" rtl="0" eaLnBrk="0" fontAlgn="base" hangingPunct="0">
        <a:spcBef>
          <a:spcPct val="20000"/>
        </a:spcBef>
        <a:spcAft>
          <a:spcPct val="0"/>
        </a:spcAft>
        <a:buChar char="»"/>
        <a:defRPr sz="2000">
          <a:solidFill>
            <a:schemeClr val="tx1"/>
          </a:solidFill>
          <a:latin typeface="Arial"/>
          <a:ea typeface="+mn-ea"/>
          <a:cs typeface="Arial"/>
        </a:defRPr>
      </a:lvl5pPr>
      <a:lvl6pPr marL="2513959" indent="-228541" algn="l" rtl="0" eaLnBrk="0" fontAlgn="base" hangingPunct="0">
        <a:spcBef>
          <a:spcPct val="20000"/>
        </a:spcBef>
        <a:spcAft>
          <a:spcPct val="0"/>
        </a:spcAft>
        <a:buChar char="»"/>
        <a:defRPr sz="2000">
          <a:solidFill>
            <a:schemeClr val="tx1"/>
          </a:solidFill>
          <a:latin typeface="+mn-lt"/>
          <a:ea typeface="+mn-ea"/>
        </a:defRPr>
      </a:lvl6pPr>
      <a:lvl7pPr marL="2971040" indent="-228541" algn="l" rtl="0" eaLnBrk="0" fontAlgn="base" hangingPunct="0">
        <a:spcBef>
          <a:spcPct val="20000"/>
        </a:spcBef>
        <a:spcAft>
          <a:spcPct val="0"/>
        </a:spcAft>
        <a:buChar char="»"/>
        <a:defRPr sz="2000">
          <a:solidFill>
            <a:schemeClr val="tx1"/>
          </a:solidFill>
          <a:latin typeface="+mn-lt"/>
          <a:ea typeface="+mn-ea"/>
        </a:defRPr>
      </a:lvl7pPr>
      <a:lvl8pPr marL="3428124" indent="-228541" algn="l" rtl="0" eaLnBrk="0" fontAlgn="base" hangingPunct="0">
        <a:spcBef>
          <a:spcPct val="20000"/>
        </a:spcBef>
        <a:spcAft>
          <a:spcPct val="0"/>
        </a:spcAft>
        <a:buChar char="»"/>
        <a:defRPr sz="2000">
          <a:solidFill>
            <a:schemeClr val="tx1"/>
          </a:solidFill>
          <a:latin typeface="+mn-lt"/>
          <a:ea typeface="+mn-ea"/>
        </a:defRPr>
      </a:lvl8pPr>
      <a:lvl9pPr marL="3885205" indent="-228541"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ahoma"/>
              </a:defRPr>
            </a:lvl1pPr>
          </a:lstStyle>
          <a:p>
            <a:pPr>
              <a:defRPr/>
            </a:pPr>
            <a:endParaRPr lang="en-US"/>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ahoma"/>
              </a:defRPr>
            </a:lvl1pPr>
          </a:lstStyle>
          <a:p>
            <a:pPr>
              <a:defRPr/>
            </a:pPr>
            <a:endParaRPr lang="en-US"/>
          </a:p>
        </p:txBody>
      </p:sp>
      <p:sp>
        <p:nvSpPr>
          <p:cNvPr id="184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ahoma"/>
              </a:defRPr>
            </a:lvl1pPr>
          </a:lstStyle>
          <a:p>
            <a:pPr>
              <a:defRPr/>
            </a:pPr>
            <a:fld id="{8F399BF8-4098-8342-BD0E-E7063B723E10}" type="slidenum">
              <a:rPr lang="en-US"/>
              <a:pPr>
                <a:defRPr/>
              </a:pPr>
              <a:t>‹#›</a:t>
            </a:fld>
            <a:endParaRPr lang="en-US"/>
          </a:p>
        </p:txBody>
      </p:sp>
    </p:spTree>
    <p:extLst>
      <p:ext uri="{BB962C8B-B14F-4D97-AF65-F5344CB8AC3E}">
        <p14:creationId xmlns:p14="http://schemas.microsoft.com/office/powerpoint/2010/main" val="2755382898"/>
      </p:ext>
    </p:extLst>
  </p:cSld>
  <p:clrMap bg1="lt1" tx1="dk1" bg2="lt2" tx2="dk2" accent1="accent1" accent2="accent2" accent3="accent3" accent4="accent4" accent5="accent5" accent6="accent6" hlink="hlink" folHlink="folHlink"/>
  <p:sldLayoutIdLst>
    <p:sldLayoutId id="2147494928" r:id="rId1"/>
    <p:sldLayoutId id="2147494929" r:id="rId2"/>
    <p:sldLayoutId id="2147494930" r:id="rId3"/>
    <p:sldLayoutId id="2147494931" r:id="rId4"/>
    <p:sldLayoutId id="2147494932" r:id="rId5"/>
    <p:sldLayoutId id="2147494933" r:id="rId6"/>
    <p:sldLayoutId id="2147494934" r:id="rId7"/>
    <p:sldLayoutId id="2147494935" r:id="rId8"/>
    <p:sldLayoutId id="2147494936" r:id="rId9"/>
    <p:sldLayoutId id="2147494937" r:id="rId10"/>
    <p:sldLayoutId id="2147494938"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1109308552"/>
      </p:ext>
    </p:extLst>
  </p:cSld>
  <p:clrMap bg1="lt1" tx1="dk1" bg2="lt2" tx2="dk2" accent1="accent1" accent2="accent2" accent3="accent3" accent4="accent4" accent5="accent5" accent6="accent6" hlink="hlink" folHlink="folHlink"/>
  <p:sldLayoutIdLst>
    <p:sldLayoutId id="2147494940" r:id="rId1"/>
    <p:sldLayoutId id="2147494941" r:id="rId2"/>
    <p:sldLayoutId id="2147494942" r:id="rId3"/>
    <p:sldLayoutId id="2147494943" r:id="rId4"/>
    <p:sldLayoutId id="2147494944" r:id="rId5"/>
    <p:sldLayoutId id="2147494945" r:id="rId6"/>
    <p:sldLayoutId id="2147494946" r:id="rId7"/>
    <p:sldLayoutId id="2147494947" r:id="rId8"/>
    <p:sldLayoutId id="2147494948" r:id="rId9"/>
    <p:sldLayoutId id="2147494949" r:id="rId10"/>
    <p:sldLayoutId id="214749495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0"/>
            <a:ext cx="7242175" cy="1981200"/>
            <a:chOff x="0" y="0"/>
            <a:chExt cx="4562" cy="1248"/>
          </a:xfrm>
        </p:grpSpPr>
        <p:sp>
          <p:nvSpPr>
            <p:cNvPr id="45059" name="Freeform 1027"/>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imes New Roman" pitchFamily="-111" charset="0"/>
                <a:ea typeface="+mn-ea"/>
                <a:cs typeface="+mn-cs"/>
              </a:endParaRPr>
            </a:p>
          </p:txBody>
        </p:sp>
        <p:sp>
          <p:nvSpPr>
            <p:cNvPr id="25609"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45061" name="Rectangle 102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062" name="Rectangle 1030"/>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063" name="Rectangle 1031"/>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1" charset="-52"/>
                <a:ea typeface="+mn-ea"/>
                <a:cs typeface="+mn-cs"/>
              </a:defRPr>
            </a:lvl1pPr>
          </a:lstStyle>
          <a:p>
            <a:pPr>
              <a:defRPr/>
            </a:pPr>
            <a:endParaRPr lang="en-US"/>
          </a:p>
        </p:txBody>
      </p:sp>
      <p:sp>
        <p:nvSpPr>
          <p:cNvPr id="45064" name="Rectangle 103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1" charset="-52"/>
                <a:ea typeface="+mn-ea"/>
                <a:cs typeface="+mn-cs"/>
              </a:defRPr>
            </a:lvl1pPr>
          </a:lstStyle>
          <a:p>
            <a:pPr>
              <a:defRPr/>
            </a:pPr>
            <a:endParaRPr lang="en-US"/>
          </a:p>
        </p:txBody>
      </p:sp>
      <p:sp>
        <p:nvSpPr>
          <p:cNvPr id="45065" name="Rectangle 103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a:defRPr/>
            </a:pPr>
            <a:fld id="{EB06386D-EEEC-A44B-AFDC-2C21A53DEF5D}" type="slidenum">
              <a:rPr lang="en-US"/>
              <a:pPr>
                <a:defRPr/>
              </a:pPr>
              <a:t>‹#›</a:t>
            </a:fld>
            <a:endParaRPr lang="en-US"/>
          </a:p>
        </p:txBody>
      </p:sp>
    </p:spTree>
    <p:extLst>
      <p:ext uri="{BB962C8B-B14F-4D97-AF65-F5344CB8AC3E}">
        <p14:creationId xmlns:p14="http://schemas.microsoft.com/office/powerpoint/2010/main" val="931237260"/>
      </p:ext>
    </p:extLst>
  </p:cSld>
  <p:clrMap bg1="dk2" tx1="lt1" bg2="dk1" tx2="lt2" accent1="accent1" accent2="accent2" accent3="accent3" accent4="accent4" accent5="accent5" accent6="accent6" hlink="hlink" folHlink="folHlink"/>
  <p:sldLayoutIdLst>
    <p:sldLayoutId id="2147494952" r:id="rId1"/>
    <p:sldLayoutId id="2147494953" r:id="rId2"/>
    <p:sldLayoutId id="2147494954" r:id="rId3"/>
    <p:sldLayoutId id="2147494955" r:id="rId4"/>
    <p:sldLayoutId id="2147494956" r:id="rId5"/>
    <p:sldLayoutId id="2147494957" r:id="rId6"/>
    <p:sldLayoutId id="2147494958" r:id="rId7"/>
    <p:sldLayoutId id="2147494959" r:id="rId8"/>
    <p:sldLayoutId id="2147494960" r:id="rId9"/>
    <p:sldLayoutId id="2147494961" r:id="rId10"/>
    <p:sldLayoutId id="2147494962" r:id="rId11"/>
    <p:sldLayoutId id="214749496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D7723B24-F971-CE4E-A76B-E09E8B57C36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A29BD85D-1014-714E-B6A6-F608B3B67E2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26073AF8-DD7B-CA45-96C6-C3CADBF99B0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a:extLst>
              <a:ext uri="{FF2B5EF4-FFF2-40B4-BE49-F238E27FC236}">
                <a16:creationId xmlns:a16="http://schemas.microsoft.com/office/drawing/2014/main" id="{318227CE-149D-5A40-90BD-B4F5118AE79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a:extLst>
              <a:ext uri="{FF2B5EF4-FFF2-40B4-BE49-F238E27FC236}">
                <a16:creationId xmlns:a16="http://schemas.microsoft.com/office/drawing/2014/main" id="{249C1F7C-ECD2-734A-97E1-65459CD126DE}"/>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FDC9D5B4-6700-6B45-95A2-55CEA550C5A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20" r:id="rId1"/>
    <p:sldLayoutId id="2147494821" r:id="rId2"/>
    <p:sldLayoutId id="2147494822" r:id="rId3"/>
    <p:sldLayoutId id="2147494823" r:id="rId4"/>
    <p:sldLayoutId id="2147494824" r:id="rId5"/>
    <p:sldLayoutId id="2147494825" r:id="rId6"/>
    <p:sldLayoutId id="2147494826" r:id="rId7"/>
    <p:sldLayoutId id="2147494827" r:id="rId8"/>
    <p:sldLayoutId id="2147494828" r:id="rId9"/>
    <p:sldLayoutId id="2147494829" r:id="rId10"/>
    <p:sldLayoutId id="214749483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147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rgbClr val="000000">
                <a:alpha val="99962"/>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147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rgbClr val="000000">
                <a:alpha val="99962"/>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47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ahoma" pitchFamily="-112" charset="-52"/>
                <a:ea typeface="+mn-ea"/>
                <a:cs typeface="+mn-cs"/>
              </a:defRPr>
            </a:lvl1pPr>
          </a:lstStyle>
          <a:p>
            <a:pPr>
              <a:defRPr/>
            </a:pPr>
            <a:endParaRPr lang="en-US"/>
          </a:p>
        </p:txBody>
      </p:sp>
      <p:sp>
        <p:nvSpPr>
          <p:cNvPr id="7147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ahoma" pitchFamily="-112" charset="-52"/>
                <a:ea typeface="+mn-ea"/>
                <a:cs typeface="+mn-cs"/>
              </a:defRPr>
            </a:lvl1pPr>
          </a:lstStyle>
          <a:p>
            <a:pPr>
              <a:defRPr/>
            </a:pPr>
            <a:endParaRPr lang="en-US"/>
          </a:p>
        </p:txBody>
      </p:sp>
      <p:sp>
        <p:nvSpPr>
          <p:cNvPr id="7147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ahoma" charset="-52"/>
              </a:defRPr>
            </a:lvl1pPr>
          </a:lstStyle>
          <a:p>
            <a:pPr>
              <a:defRPr/>
            </a:pPr>
            <a:fld id="{7830B385-F4CD-A44C-B2B9-00941815E741}" type="slidenum">
              <a:rPr lang="en-US"/>
              <a:pPr>
                <a:defRPr/>
              </a:pPr>
              <a:t>‹#›</a:t>
            </a:fld>
            <a:endParaRPr lang="en-US"/>
          </a:p>
        </p:txBody>
      </p:sp>
    </p:spTree>
    <p:extLst>
      <p:ext uri="{BB962C8B-B14F-4D97-AF65-F5344CB8AC3E}">
        <p14:creationId xmlns:p14="http://schemas.microsoft.com/office/powerpoint/2010/main" val="1088950791"/>
      </p:ext>
    </p:extLst>
  </p:cSld>
  <p:clrMap bg1="dk2" tx1="lt1" bg2="dk1" tx2="lt2" accent1="accent1" accent2="accent2" accent3="accent3" accent4="accent4" accent5="accent5" accent6="accent6" hlink="hlink" folHlink="folHlink"/>
  <p:sldLayoutIdLst>
    <p:sldLayoutId id="2147494977" r:id="rId1"/>
    <p:sldLayoutId id="2147494978" r:id="rId2"/>
    <p:sldLayoutId id="2147494979" r:id="rId3"/>
    <p:sldLayoutId id="2147494980" r:id="rId4"/>
    <p:sldLayoutId id="2147494981" r:id="rId5"/>
    <p:sldLayoutId id="2147494982" r:id="rId6"/>
    <p:sldLayoutId id="2147494983" r:id="rId7"/>
    <p:sldLayoutId id="2147494984" r:id="rId8"/>
    <p:sldLayoutId id="2147494985" r:id="rId9"/>
    <p:sldLayoutId id="2147494986" r:id="rId10"/>
    <p:sldLayoutId id="2147494987" r:id="rId11"/>
  </p:sldLayoutIdLst>
  <p:transition/>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2"/>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2"/>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Font typeface="Wingdings" charset="2"/>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Wingdings" charset="2"/>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pPr>
                <a:defRPr/>
              </a:pPr>
              <a:t>‹#›</a:t>
            </a:fld>
            <a:endParaRPr lang="en-US"/>
          </a:p>
        </p:txBody>
      </p:sp>
    </p:spTree>
    <p:extLst>
      <p:ext uri="{BB962C8B-B14F-4D97-AF65-F5344CB8AC3E}">
        <p14:creationId xmlns:p14="http://schemas.microsoft.com/office/powerpoint/2010/main" val="1405013546"/>
      </p:ext>
    </p:extLst>
  </p:cSld>
  <p:clrMap bg1="lt1" tx1="dk1" bg2="lt2" tx2="dk2" accent1="accent1" accent2="accent2" accent3="accent3" accent4="accent4" accent5="accent5" accent6="accent6" hlink="hlink" folHlink="folHlink"/>
  <p:sldLayoutIdLst>
    <p:sldLayoutId id="2147494989" r:id="rId1"/>
    <p:sldLayoutId id="2147494990" r:id="rId2"/>
    <p:sldLayoutId id="2147494991" r:id="rId3"/>
    <p:sldLayoutId id="2147494992" r:id="rId4"/>
    <p:sldLayoutId id="2147494993" r:id="rId5"/>
    <p:sldLayoutId id="2147494994" r:id="rId6"/>
    <p:sldLayoutId id="2147494995" r:id="rId7"/>
    <p:sldLayoutId id="2147494996" r:id="rId8"/>
    <p:sldLayoutId id="2147494997" r:id="rId9"/>
    <p:sldLayoutId id="2147494998" r:id="rId10"/>
    <p:sldLayoutId id="2147494999"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354280709"/>
      </p:ext>
    </p:extLst>
  </p:cSld>
  <p:clrMap bg1="lt1" tx1="dk1" bg2="lt2" tx2="dk2" accent1="accent1" accent2="accent2" accent3="accent3" accent4="accent4" accent5="accent5" accent6="accent6" hlink="hlink" folHlink="folHlink"/>
  <p:sldLayoutIdLst>
    <p:sldLayoutId id="2147495001" r:id="rId1"/>
    <p:sldLayoutId id="2147495002" r:id="rId2"/>
    <p:sldLayoutId id="2147495003" r:id="rId3"/>
    <p:sldLayoutId id="2147495004" r:id="rId4"/>
    <p:sldLayoutId id="2147495005" r:id="rId5"/>
    <p:sldLayoutId id="2147495006" r:id="rId6"/>
    <p:sldLayoutId id="2147495007" r:id="rId7"/>
    <p:sldLayoutId id="2147495008" r:id="rId8"/>
    <p:sldLayoutId id="2147495009" r:id="rId9"/>
    <p:sldLayoutId id="2147495010" r:id="rId10"/>
    <p:sldLayoutId id="2147495011"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3300"/>
              </a:solidFill>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3300"/>
              </a:solidFill>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eaLnBrk="0" hangingPunct="0">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eaLnBrk="0" hangingPunct="0">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eaLnBrk="0" hangingPunct="0">
              <a:defRPr/>
            </a:pPr>
            <a:fld id="{18F73E74-01D2-2143-9DAA-29855B9EFFBC}" type="slidenum">
              <a:rPr lang="zh-CN" altLang="en-US">
                <a:solidFill>
                  <a:srgbClr val="003300"/>
                </a:solidFill>
              </a:rPr>
              <a:pPr eaLnBrk="0" hangingPunct="0">
                <a:defRPr/>
              </a:pPr>
              <a:t>‹#›</a:t>
            </a:fld>
            <a:endParaRPr lang="en-US" altLang="zh-CN">
              <a:solidFill>
                <a:srgbClr val="003300"/>
              </a:solidFill>
            </a:endParaRPr>
          </a:p>
        </p:txBody>
      </p:sp>
    </p:spTree>
    <p:extLst>
      <p:ext uri="{BB962C8B-B14F-4D97-AF65-F5344CB8AC3E}">
        <p14:creationId xmlns:p14="http://schemas.microsoft.com/office/powerpoint/2010/main" val="285187283"/>
      </p:ext>
    </p:extLst>
  </p:cSld>
  <p:clrMap bg1="lt1" tx1="dk1" bg2="lt2" tx2="dk2" accent1="accent1" accent2="accent2" accent3="accent3" accent4="accent4" accent5="accent5" accent6="accent6" hlink="hlink" folHlink="folHlink"/>
  <p:sldLayoutIdLst>
    <p:sldLayoutId id="2147495013" r:id="rId1"/>
    <p:sldLayoutId id="2147495014" r:id="rId2"/>
    <p:sldLayoutId id="2147495015" r:id="rId3"/>
    <p:sldLayoutId id="2147495016" r:id="rId4"/>
    <p:sldLayoutId id="2147495017" r:id="rId5"/>
    <p:sldLayoutId id="2147495018" r:id="rId6"/>
    <p:sldLayoutId id="2147495019" r:id="rId7"/>
    <p:sldLayoutId id="2147495020" r:id="rId8"/>
    <p:sldLayoutId id="2147495021" r:id="rId9"/>
    <p:sldLayoutId id="2147495022" r:id="rId10"/>
    <p:sldLayoutId id="2147495023"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8466" name="Rectangle 3"/>
          <p:cNvSpPr>
            <a:spLocks noGrp="1" noChangeArrowheads="1"/>
          </p:cNvSpPr>
          <p:nvPr>
            <p:ph type="title"/>
          </p:nvPr>
        </p:nvSpPr>
        <p:spPr bwMode="auto">
          <a:xfrm>
            <a:off x="11430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8467" name="Rectangle 4"/>
          <p:cNvSpPr>
            <a:spLocks noGrp="1" noChangeArrowheads="1"/>
          </p:cNvSpPr>
          <p:nvPr>
            <p:ph type="body" idx="1"/>
          </p:nvPr>
        </p:nvSpPr>
        <p:spPr bwMode="auto">
          <a:xfrm>
            <a:off x="1143000" y="1676400"/>
            <a:ext cx="77724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5"/>
          <p:cNvSpPr>
            <a:spLocks noGrp="1" noChangeArrowheads="1"/>
          </p:cNvSpPr>
          <p:nvPr>
            <p:ph type="dt" sz="half" idx="2"/>
          </p:nvPr>
        </p:nvSpPr>
        <p:spPr bwMode="auto">
          <a:xfrm>
            <a:off x="19050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Helvetica" pitchFamily="-112" charset="0"/>
                <a:ea typeface="ＭＳ Ｐゴシック" pitchFamily="-112" charset="-128"/>
                <a:cs typeface="ＭＳ Ｐゴシック" pitchFamily="-112" charset="-128"/>
              </a:defRPr>
            </a:lvl1pPr>
          </a:lstStyle>
          <a:p>
            <a:pPr>
              <a:defRPr/>
            </a:pPr>
            <a:endParaRPr lang="en-US"/>
          </a:p>
        </p:txBody>
      </p:sp>
      <p:sp>
        <p:nvSpPr>
          <p:cNvPr id="10" name="Rectangle 6"/>
          <p:cNvSpPr>
            <a:spLocks noGrp="1" noChangeArrowheads="1"/>
          </p:cNvSpPr>
          <p:nvPr>
            <p:ph type="ftr" sz="quarter" idx="3"/>
          </p:nvPr>
        </p:nvSpPr>
        <p:spPr bwMode="auto">
          <a:xfrm>
            <a:off x="3886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Helvetica" pitchFamily="-112" charset="0"/>
                <a:ea typeface="ＭＳ Ｐゴシック" pitchFamily="-112" charset="-128"/>
                <a:cs typeface="ＭＳ Ｐゴシック" pitchFamily="-112" charset="-128"/>
              </a:defRPr>
            </a:lvl1pPr>
          </a:lstStyle>
          <a:p>
            <a:pPr>
              <a:defRPr/>
            </a:pPr>
            <a:endParaRPr lang="en-US"/>
          </a:p>
        </p:txBody>
      </p:sp>
      <p:sp>
        <p:nvSpPr>
          <p:cNvPr id="11" name="Rectangle 7"/>
          <p:cNvSpPr>
            <a:spLocks noGrp="1" noChangeArrowheads="1"/>
          </p:cNvSpPr>
          <p:nvPr>
            <p:ph type="sldNum" sz="quarter" idx="4"/>
          </p:nvPr>
        </p:nvSpPr>
        <p:spPr bwMode="auto">
          <a:xfrm>
            <a:off x="68580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Helvetica" charset="0"/>
              </a:defRPr>
            </a:lvl1pPr>
          </a:lstStyle>
          <a:p>
            <a:pPr>
              <a:defRPr/>
            </a:pPr>
            <a:fld id="{2264F42F-B5C7-DE43-9CFB-E6F541F42EAD}" type="slidenum">
              <a:rPr lang="en-US"/>
              <a:pPr>
                <a:defRPr/>
              </a:pPr>
              <a:t>‹#›</a:t>
            </a:fld>
            <a:endParaRPr lang="en-US"/>
          </a:p>
        </p:txBody>
      </p:sp>
    </p:spTree>
    <p:extLst>
      <p:ext uri="{BB962C8B-B14F-4D97-AF65-F5344CB8AC3E}">
        <p14:creationId xmlns:p14="http://schemas.microsoft.com/office/powerpoint/2010/main" val="2353762394"/>
      </p:ext>
    </p:extLst>
  </p:cSld>
  <p:clrMap bg1="lt1" tx1="dk1" bg2="lt2" tx2="dk2" accent1="accent1" accent2="accent2" accent3="accent3" accent4="accent4" accent5="accent5" accent6="accent6" hlink="hlink" folHlink="folHlink"/>
  <p:sldLayoutIdLst>
    <p:sldLayoutId id="2147495025" r:id="rId1"/>
  </p:sldLayoutIdLst>
  <p:transition/>
  <p:txStyles>
    <p:titleStyle>
      <a:lvl1pPr algn="l" rtl="0" eaLnBrk="0" fontAlgn="base" hangingPunct="0">
        <a:spcBef>
          <a:spcPct val="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5pPr>
      <a:lvl6pPr marL="4572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6pPr>
      <a:lvl7pPr marL="9144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7pPr>
      <a:lvl8pPr marL="13716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8pPr>
      <a:lvl9pPr marL="18288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126CBB"/>
        </a:buClr>
        <a:buFont typeface="Wingdings" charset="2"/>
        <a:buBlip>
          <a:blip r:embed="rId3"/>
        </a:buBlip>
        <a:defRPr kumimoji="1" sz="3200">
          <a:solidFill>
            <a:schemeClr val="tx1"/>
          </a:solidFill>
          <a:latin typeface="Arial" pitchFamily="-112"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rgbClr val="003687"/>
        </a:buClr>
        <a:buSzPct val="95000"/>
        <a:buFont typeface="Wingdings" charset="2"/>
        <a:buBlip>
          <a:blip r:embed="rId4"/>
        </a:buBlip>
        <a:defRPr kumimoji="1" sz="2800">
          <a:solidFill>
            <a:schemeClr val="tx1"/>
          </a:solidFill>
          <a:latin typeface="Arial" pitchFamily="-112" charset="0"/>
          <a:ea typeface="ＭＳ Ｐゴシック" pitchFamily="-112" charset="-128"/>
        </a:defRPr>
      </a:lvl2pPr>
      <a:lvl3pPr marL="1143000" indent="-228600" algn="l" rtl="0" eaLnBrk="0" fontAlgn="base" hangingPunct="0">
        <a:spcBef>
          <a:spcPct val="20000"/>
        </a:spcBef>
        <a:spcAft>
          <a:spcPct val="0"/>
        </a:spcAft>
        <a:buBlip>
          <a:blip r:embed="rId5"/>
        </a:buBlip>
        <a:defRPr kumimoji="1" sz="2400">
          <a:solidFill>
            <a:schemeClr val="tx1"/>
          </a:solidFill>
          <a:latin typeface="Arial" pitchFamily="-112" charset="0"/>
          <a:ea typeface="ＭＳ Ｐゴシック" charset="0"/>
          <a:cs typeface="Geneva" charset="0"/>
        </a:defRPr>
      </a:lvl3pPr>
      <a:lvl4pPr marL="1600200" indent="-228600" algn="l" rtl="0" eaLnBrk="0" fontAlgn="base" hangingPunct="0">
        <a:spcBef>
          <a:spcPct val="20000"/>
        </a:spcBef>
        <a:spcAft>
          <a:spcPct val="0"/>
        </a:spcAft>
        <a:buBlip>
          <a:blip r:embed="rId6"/>
        </a:buBlip>
        <a:defRPr kumimoji="1" sz="2000">
          <a:solidFill>
            <a:schemeClr val="tx1"/>
          </a:solidFill>
          <a:latin typeface="Arial" pitchFamily="-112" charset="0"/>
          <a:ea typeface="Geneva" charset="-128"/>
          <a:cs typeface="Geneva" charset="0"/>
        </a:defRPr>
      </a:lvl4pPr>
      <a:lvl5pPr marL="2057400" indent="-228600" algn="l" rtl="0" eaLnBrk="0" fontAlgn="base" hangingPunct="0">
        <a:spcBef>
          <a:spcPct val="20000"/>
        </a:spcBef>
        <a:spcAft>
          <a:spcPct val="0"/>
        </a:spcAft>
        <a:buBlip>
          <a:blip r:embed="rId7"/>
        </a:buBlip>
        <a:defRPr kumimoji="1" sz="2000">
          <a:solidFill>
            <a:schemeClr val="tx1"/>
          </a:solidFill>
          <a:latin typeface="Arial" pitchFamily="-112" charset="0"/>
          <a:ea typeface="Geneva" charset="-128"/>
          <a:cs typeface="Geneva" charset="0"/>
        </a:defRPr>
      </a:lvl5pPr>
      <a:lvl6pPr marL="2514600" indent="-228600" algn="l" rtl="0" fontAlgn="base">
        <a:spcBef>
          <a:spcPct val="20000"/>
        </a:spcBef>
        <a:spcAft>
          <a:spcPct val="0"/>
        </a:spcAft>
        <a:buBlip>
          <a:blip r:embed="rId7"/>
        </a:buBlip>
        <a:defRPr kumimoji="1" sz="2000">
          <a:solidFill>
            <a:schemeClr val="tx1"/>
          </a:solidFill>
          <a:latin typeface="+mn-lt"/>
          <a:ea typeface="+mn-ea"/>
        </a:defRPr>
      </a:lvl6pPr>
      <a:lvl7pPr marL="2971800" indent="-228600" algn="l" rtl="0" fontAlgn="base">
        <a:spcBef>
          <a:spcPct val="20000"/>
        </a:spcBef>
        <a:spcAft>
          <a:spcPct val="0"/>
        </a:spcAft>
        <a:buBlip>
          <a:blip r:embed="rId7"/>
        </a:buBlip>
        <a:defRPr kumimoji="1" sz="2000">
          <a:solidFill>
            <a:schemeClr val="tx1"/>
          </a:solidFill>
          <a:latin typeface="+mn-lt"/>
          <a:ea typeface="+mn-ea"/>
        </a:defRPr>
      </a:lvl7pPr>
      <a:lvl8pPr marL="3429000" indent="-228600" algn="l" rtl="0" fontAlgn="base">
        <a:spcBef>
          <a:spcPct val="20000"/>
        </a:spcBef>
        <a:spcAft>
          <a:spcPct val="0"/>
        </a:spcAft>
        <a:buBlip>
          <a:blip r:embed="rId7"/>
        </a:buBlip>
        <a:defRPr kumimoji="1" sz="2000">
          <a:solidFill>
            <a:schemeClr val="tx1"/>
          </a:solidFill>
          <a:latin typeface="+mn-lt"/>
          <a:ea typeface="+mn-ea"/>
        </a:defRPr>
      </a:lvl8pPr>
      <a:lvl9pPr marL="3886200" indent="-228600" algn="l" rtl="0" fontAlgn="base">
        <a:spcBef>
          <a:spcPct val="20000"/>
        </a:spcBef>
        <a:spcAft>
          <a:spcPct val="0"/>
        </a:spcAft>
        <a:buBlip>
          <a:blip r:embed="rId7"/>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12700"/>
            <a:ext cx="9156700" cy="6870700"/>
            <a:chOff x="0" y="-8"/>
            <a:chExt cx="5768" cy="4328"/>
          </a:xfrm>
        </p:grpSpPr>
        <p:sp>
          <p:nvSpPr>
            <p:cNvPr id="50184"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50185"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50186"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7"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8"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9"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0"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1"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2"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3"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4"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5"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6"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7"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8"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9"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0"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1"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2"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50203" name="Picture 22" descr="Topbanx"/>
            <p:cNvPicPr>
              <a:picLocks noChangeAspect="1" noChangeArrowheads="1"/>
            </p:cNvPicPr>
            <p:nvPr/>
          </p:nvPicPr>
          <p:blipFill>
            <a:blip r:embed="rId14"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0179"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50180"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501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8501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8501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18E9B4FB-FDDD-E54F-B829-2DD078660423}" type="slidenum">
              <a:rPr lang="zh-CN" altLang="en-US">
                <a:solidFill>
                  <a:srgbClr val="EAEAEA"/>
                </a:solidFill>
                <a:latin typeface="Times New Roman" charset="0"/>
              </a:rPr>
              <a:pPr defTabSz="914400" fontAlgn="base">
                <a:spcBef>
                  <a:spcPct val="0"/>
                </a:spcBef>
                <a:spcAft>
                  <a:spcPct val="0"/>
                </a:spcAft>
                <a:defRPr/>
              </a:pPr>
              <a:t>‹#›</a:t>
            </a:fld>
            <a:endParaRPr lang="en-US" altLang="zh-CN">
              <a:solidFill>
                <a:srgbClr val="EAEAEA"/>
              </a:solidFill>
              <a:latin typeface="Times New Roman" charset="0"/>
            </a:endParaRPr>
          </a:p>
        </p:txBody>
      </p:sp>
    </p:spTree>
    <p:extLst>
      <p:ext uri="{BB962C8B-B14F-4D97-AF65-F5344CB8AC3E}">
        <p14:creationId xmlns:p14="http://schemas.microsoft.com/office/powerpoint/2010/main" val="781344226"/>
      </p:ext>
    </p:extLst>
  </p:cSld>
  <p:clrMap bg1="dk2" tx1="lt1" bg2="dk1" tx2="lt2" accent1="accent1" accent2="accent2" accent3="accent3" accent4="accent4" accent5="accent5" accent6="accent6" hlink="hlink" folHlink="folHlink"/>
  <p:sldLayoutIdLst>
    <p:sldLayoutId id="2147495027" r:id="rId1"/>
    <p:sldLayoutId id="2147495028" r:id="rId2"/>
    <p:sldLayoutId id="2147495029" r:id="rId3"/>
    <p:sldLayoutId id="2147495030" r:id="rId4"/>
    <p:sldLayoutId id="2147495031" r:id="rId5"/>
    <p:sldLayoutId id="2147495032" r:id="rId6"/>
    <p:sldLayoutId id="2147495033" r:id="rId7"/>
    <p:sldLayoutId id="2147495034" r:id="rId8"/>
    <p:sldLayoutId id="2147495035" r:id="rId9"/>
    <p:sldLayoutId id="2147495036" r:id="rId10"/>
    <p:sldLayoutId id="2147495037" r:id="rId11"/>
    <p:sldLayoutId id="2147495038"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5"/>
        </a:buBlip>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6"/>
        </a:buBlip>
        <a:defRPr sz="2800">
          <a:solidFill>
            <a:schemeClr val="tx1"/>
          </a:solidFill>
          <a:latin typeface="+mn-lt"/>
          <a:ea typeface="MS PGothic" charset="0"/>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426" name="Group 2"/>
          <p:cNvGrpSpPr>
            <a:grpSpLocks/>
          </p:cNvGrpSpPr>
          <p:nvPr/>
        </p:nvGrpSpPr>
        <p:grpSpPr bwMode="auto">
          <a:xfrm>
            <a:off x="0" y="0"/>
            <a:ext cx="9132888" cy="6845300"/>
            <a:chOff x="0" y="0"/>
            <a:chExt cx="5753" cy="4312"/>
          </a:xfrm>
        </p:grpSpPr>
        <p:sp>
          <p:nvSpPr>
            <p:cNvPr id="10342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zh-CN" altLang="en-US">
                <a:solidFill>
                  <a:srgbClr val="FFFFFF"/>
                </a:solidFill>
              </a:endParaRPr>
            </a:p>
          </p:txBody>
        </p:sp>
        <p:grpSp>
          <p:nvGrpSpPr>
            <p:cNvPr id="103430" name="Group 4"/>
            <p:cNvGrpSpPr>
              <a:grpSpLocks/>
            </p:cNvGrpSpPr>
            <p:nvPr/>
          </p:nvGrpSpPr>
          <p:grpSpPr bwMode="auto">
            <a:xfrm>
              <a:off x="246" y="204"/>
              <a:ext cx="5271" cy="3889"/>
              <a:chOff x="246" y="204"/>
              <a:chExt cx="5271" cy="3889"/>
            </a:xfrm>
          </p:grpSpPr>
          <p:sp>
            <p:nvSpPr>
              <p:cNvPr id="35021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a:solidFill>
                    <a:srgbClr val="FFFFFF"/>
                  </a:solidFill>
                  <a:latin typeface="Times New Roman" pitchFamily="-112" charset="0"/>
                </a:endParaRPr>
              </a:p>
            </p:txBody>
          </p:sp>
          <p:sp>
            <p:nvSpPr>
              <p:cNvPr id="10343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3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3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3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grpSp>
        <p:grpSp>
          <p:nvGrpSpPr>
            <p:cNvPr id="103431" name="Group 28"/>
            <p:cNvGrpSpPr>
              <a:grpSpLocks/>
            </p:cNvGrpSpPr>
            <p:nvPr/>
          </p:nvGrpSpPr>
          <p:grpSpPr bwMode="auto">
            <a:xfrm>
              <a:off x="0" y="0"/>
              <a:ext cx="1246" cy="1232"/>
              <a:chOff x="0" y="0"/>
              <a:chExt cx="1246" cy="1232"/>
            </a:xfrm>
          </p:grpSpPr>
          <p:sp>
            <p:nvSpPr>
              <p:cNvPr id="10343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zh-CN" altLang="en-US">
                  <a:solidFill>
                    <a:srgbClr val="FFFFFF"/>
                  </a:solidFill>
                </a:endParaRPr>
              </a:p>
            </p:txBody>
          </p:sp>
          <p:sp>
            <p:nvSpPr>
              <p:cNvPr id="10343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zh-CN" altLang="en-US">
                  <a:solidFill>
                    <a:srgbClr val="FFFFFF"/>
                  </a:solidFill>
                </a:endParaRPr>
              </a:p>
            </p:txBody>
          </p:sp>
          <p:sp>
            <p:nvSpPr>
              <p:cNvPr id="10343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zh-CN" altLang="en-US">
                  <a:solidFill>
                    <a:srgbClr val="FFFFFF"/>
                  </a:solidFill>
                </a:endParaRPr>
              </a:p>
            </p:txBody>
          </p:sp>
        </p:grpSp>
      </p:grpSp>
      <p:sp>
        <p:nvSpPr>
          <p:cNvPr id="115715"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spcBef>
                <a:spcPct val="50000"/>
              </a:spcBef>
              <a:defRPr/>
            </a:pPr>
            <a:r>
              <a:rPr lang="en-US" sz="900" b="1">
                <a:solidFill>
                  <a:srgbClr val="FFFFFF"/>
                </a:solidFill>
                <a:latin typeface="Arial" charset="0"/>
              </a:rPr>
              <a:t>©2003 TBBMI</a:t>
            </a:r>
          </a:p>
        </p:txBody>
      </p:sp>
      <p:sp>
        <p:nvSpPr>
          <p:cNvPr id="35024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7.5.03c.</a:t>
            </a:r>
          </a:p>
        </p:txBody>
      </p:sp>
    </p:spTree>
    <p:extLst>
      <p:ext uri="{BB962C8B-B14F-4D97-AF65-F5344CB8AC3E}">
        <p14:creationId xmlns:p14="http://schemas.microsoft.com/office/powerpoint/2010/main" val="3531192761"/>
      </p:ext>
    </p:extLst>
  </p:cSld>
  <p:clrMap bg1="dk2" tx1="lt1" bg2="dk1" tx2="lt2" accent1="accent1" accent2="accent2" accent3="accent3" accent4="accent4" accent5="accent5" accent6="accent6" hlink="hlink" folHlink="folHlink"/>
  <p:sldLayoutIdLst>
    <p:sldLayoutId id="2147495040" r:id="rId1"/>
    <p:sldLayoutId id="2147495041" r:id="rId2"/>
    <p:sldLayoutId id="2147495042" r:id="rId3"/>
    <p:sldLayoutId id="2147495043" r:id="rId4"/>
    <p:sldLayoutId id="2147495044" r:id="rId5"/>
    <p:sldLayoutId id="2147495045" r:id="rId6"/>
    <p:sldLayoutId id="2147495046" r:id="rId7"/>
    <p:sldLayoutId id="2147495047" r:id="rId8"/>
    <p:sldLayoutId id="2147495048" r:id="rId9"/>
    <p:sldLayoutId id="2147495049" r:id="rId10"/>
    <p:sldLayoutId id="2147495050"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S PGothic" charset="0"/>
          <a:cs typeface="MS PGothic"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charset="0"/>
          <a:cs typeface="MS PGothic"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7"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8"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9"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defTabSz="914400" fontAlgn="base">
              <a:spcBef>
                <a:spcPct val="0"/>
              </a:spcBef>
              <a:spcAft>
                <a:spcPct val="0"/>
              </a:spcAft>
              <a:defRPr/>
            </a:pPr>
            <a:fld id="{89A62BE6-53D7-EE4C-B1E1-3EB9338DB105}" type="datetime1">
              <a:rPr lang="en-US">
                <a:ea typeface="ＭＳ Ｐゴシック" charset="0"/>
                <a:cs typeface="ＭＳ Ｐゴシック" charset="0"/>
              </a:rPr>
              <a:pPr defTabSz="914400" fontAlgn="base">
                <a:spcBef>
                  <a:spcPct val="0"/>
                </a:spcBef>
                <a:spcAft>
                  <a:spcPct val="0"/>
                </a:spcAft>
                <a:defRPr/>
              </a:pPr>
              <a:t>12/27/23</a:t>
            </a:fld>
            <a:endParaRPr lang="en-US">
              <a:ea typeface="ＭＳ Ｐゴシック" charset="0"/>
              <a:cs typeface="ＭＳ Ｐゴシック" charset="0"/>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ea typeface="+mn-ea"/>
                <a:cs typeface="+mn-cs"/>
              </a:defRPr>
            </a:lvl1pPr>
          </a:lstStyle>
          <a:p>
            <a:pPr defTabSz="914400">
              <a:defRPr/>
            </a:pPr>
            <a:endParaRPr lang="en-US">
              <a:latin typeface="Georgia"/>
            </a:endParaRPr>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defTabSz="914400" fontAlgn="base">
              <a:spcBef>
                <a:spcPct val="0"/>
              </a:spcBef>
              <a:spcAft>
                <a:spcPct val="0"/>
              </a:spcAft>
              <a:defRPr/>
            </a:pPr>
            <a:fld id="{0540EEC1-4F01-6144-9C4A-175EACB0EBC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038"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504653"/>
      </p:ext>
    </p:extLst>
  </p:cSld>
  <p:clrMap bg1="lt1" tx1="dk1" bg2="lt2" tx2="dk2" accent1="accent1" accent2="accent2" accent3="accent3" accent4="accent4" accent5="accent5" accent6="accent6" hlink="hlink" folHlink="folHlink"/>
  <p:sldLayoutIdLst>
    <p:sldLayoutId id="2147495052" r:id="rId1"/>
    <p:sldLayoutId id="2147495053" r:id="rId2"/>
    <p:sldLayoutId id="2147495054" r:id="rId3"/>
    <p:sldLayoutId id="2147495055" r:id="rId4"/>
    <p:sldLayoutId id="2147495056" r:id="rId5"/>
    <p:sldLayoutId id="2147495057" r:id="rId6"/>
    <p:sldLayoutId id="2147495058" r:id="rId7"/>
    <p:sldLayoutId id="2147495059" r:id="rId8"/>
    <p:sldLayoutId id="2147495060" r:id="rId9"/>
    <p:sldLayoutId id="2147495061"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lIns="91435" tIns="45718" rIns="91435" bIns="45718" anchor="ctr"/>
          <a:lstStyle/>
          <a:p>
            <a:pPr eaLnBrk="1" fontAlgn="auto" hangingPunct="1">
              <a:spcBef>
                <a:spcPts val="0"/>
              </a:spcBef>
              <a:spcAft>
                <a:spcPts val="0"/>
              </a:spcAft>
              <a:defRPr/>
            </a:pPr>
            <a:endParaRPr lang="en-US" sz="1800">
              <a:solidFill>
                <a:prstClr val="black"/>
              </a:solidFill>
              <a:latin typeface="Georgia"/>
              <a:ea typeface="ＭＳ Ｐゴシック" charset="-128"/>
              <a:cs typeface="ＭＳ Ｐゴシック" charset="-128"/>
            </a:endParaRPr>
          </a:p>
        </p:txBody>
      </p:sp>
      <p:sp>
        <p:nvSpPr>
          <p:cNvPr id="16" name="Rectangle 15"/>
          <p:cNvSpPr>
            <a:spLocks noChangeArrowheads="1"/>
          </p:cNvSpPr>
          <p:nvPr/>
        </p:nvSpPr>
        <p:spPr bwMode="white">
          <a:xfrm>
            <a:off x="0" y="1"/>
            <a:ext cx="9144000" cy="1393825"/>
          </a:xfrm>
          <a:prstGeom prst="rect">
            <a:avLst/>
          </a:prstGeom>
          <a:solidFill>
            <a:srgbClr val="FFFFFF"/>
          </a:solidFill>
          <a:ln w="9525" cap="flat" cmpd="sng" algn="ctr">
            <a:noFill/>
            <a:prstDash val="solid"/>
            <a:miter lim="800000"/>
            <a:headEnd type="none" w="med" len="med"/>
            <a:tailEnd type="none" w="med" len="med"/>
          </a:ln>
          <a:effectLst/>
        </p:spPr>
        <p:txBody>
          <a:bodyPr wrap="none" lIns="91435" tIns="45718" rIns="91435" bIns="45718" anchor="ctr"/>
          <a:lstStyle/>
          <a:p>
            <a:pPr eaLnBrk="1" fontAlgn="auto" hangingPunct="1">
              <a:spcBef>
                <a:spcPts val="0"/>
              </a:spcBef>
              <a:spcAft>
                <a:spcPts val="0"/>
              </a:spcAft>
              <a:defRPr/>
            </a:pPr>
            <a:endParaRPr lang="en-US" sz="1800">
              <a:solidFill>
                <a:prstClr val="black"/>
              </a:solidFill>
              <a:latin typeface="Arial"/>
              <a:ea typeface="ＭＳ Ｐゴシック" charset="-128"/>
              <a:cs typeface="Aria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lIns="91435" tIns="45718" rIns="91435" bIns="45718" anchor="ctr"/>
          <a:lstStyle/>
          <a:p>
            <a:pPr eaLnBrk="1" fontAlgn="auto" hangingPunct="1">
              <a:spcBef>
                <a:spcPts val="0"/>
              </a:spcBef>
              <a:spcAft>
                <a:spcPts val="0"/>
              </a:spcAft>
              <a:defRPr/>
            </a:pPr>
            <a:endParaRPr lang="en-US" sz="1800">
              <a:solidFill>
                <a:prstClr val="black"/>
              </a:solidFill>
              <a:latin typeface="Georgia"/>
              <a:ea typeface="ＭＳ Ｐゴシック" charset="-128"/>
              <a:cs typeface="ＭＳ Ｐゴシック" charset="-128"/>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lIns="91435" tIns="45718" rIns="91435" bIns="45718" anchor="ctr"/>
          <a:lstStyle/>
          <a:p>
            <a:pPr eaLnBrk="1" fontAlgn="auto" hangingPunct="1">
              <a:spcBef>
                <a:spcPts val="0"/>
              </a:spcBef>
              <a:spcAft>
                <a:spcPts val="0"/>
              </a:spcAft>
              <a:defRPr/>
            </a:pPr>
            <a:endParaRPr lang="en-US" sz="1800">
              <a:solidFill>
                <a:prstClr val="black"/>
              </a:solidFill>
              <a:latin typeface="Georgia"/>
              <a:ea typeface="ＭＳ Ｐゴシック" charset="-128"/>
              <a:cs typeface="ＭＳ Ｐゴシック" charset="-128"/>
            </a:endParaRPr>
          </a:p>
        </p:txBody>
      </p:sp>
      <p:sp>
        <p:nvSpPr>
          <p:cNvPr id="9" name="Rectangle 8"/>
          <p:cNvSpPr>
            <a:spLocks noChangeArrowheads="1"/>
          </p:cNvSpPr>
          <p:nvPr/>
        </p:nvSpPr>
        <p:spPr bwMode="auto">
          <a:xfrm>
            <a:off x="149225" y="6388101"/>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lIns="91435" tIns="45718" rIns="91435" bIns="45718" anchor="ctr"/>
          <a:lstStyle/>
          <a:p>
            <a:pPr eaLnBrk="1" fontAlgn="auto" hangingPunct="1">
              <a:spcBef>
                <a:spcPts val="0"/>
              </a:spcBef>
              <a:spcAft>
                <a:spcPts val="0"/>
              </a:spcAft>
              <a:defRPr/>
            </a:pPr>
            <a:endParaRPr lang="en-US" sz="1800">
              <a:solidFill>
                <a:prstClr val="black"/>
              </a:solidFill>
              <a:latin typeface="Georgia"/>
              <a:ea typeface="ＭＳ Ｐゴシック" charset="-128"/>
              <a:cs typeface="ＭＳ Ｐゴシック" charset="-128"/>
            </a:endParaRPr>
          </a:p>
        </p:txBody>
      </p:sp>
      <p:sp>
        <p:nvSpPr>
          <p:cNvPr id="14" name="Date Placeholder 13"/>
          <p:cNvSpPr>
            <a:spLocks noGrp="1"/>
          </p:cNvSpPr>
          <p:nvPr>
            <p:ph type="dt" sz="half" idx="2"/>
          </p:nvPr>
        </p:nvSpPr>
        <p:spPr>
          <a:xfrm>
            <a:off x="5791201" y="6405564"/>
            <a:ext cx="3044825" cy="365125"/>
          </a:xfrm>
          <a:prstGeom prst="rect">
            <a:avLst/>
          </a:prstGeom>
        </p:spPr>
        <p:txBody>
          <a:bodyPr vert="horz" wrap="square" lIns="91435" tIns="45718" rIns="91435" bIns="45718" numCol="1" anchor="t" anchorCtr="0" compatLnSpc="1">
            <a:prstTxWarp prst="textNoShape">
              <a:avLst/>
            </a:prstTxWarp>
          </a:bodyPr>
          <a:lstStyle>
            <a:lvl1pPr algn="r" eaLnBrk="1" hangingPunct="1">
              <a:defRPr sz="1400">
                <a:solidFill>
                  <a:srgbClr val="FFFFFF"/>
                </a:solidFill>
                <a:latin typeface="Georgia" charset="0"/>
              </a:defRPr>
            </a:lvl1pPr>
          </a:lstStyle>
          <a:p>
            <a:fld id="{099BC036-A29C-F04C-963F-756859970772}" type="datetime1">
              <a:rPr lang="en-US"/>
              <a:pPr/>
              <a:t>12/27/23</a:t>
            </a:fld>
            <a:endParaRPr lang="en-US"/>
          </a:p>
        </p:txBody>
      </p:sp>
      <p:sp>
        <p:nvSpPr>
          <p:cNvPr id="3" name="Footer Placeholder 2"/>
          <p:cNvSpPr>
            <a:spLocks noGrp="1"/>
          </p:cNvSpPr>
          <p:nvPr>
            <p:ph type="ftr" sz="quarter" idx="3"/>
          </p:nvPr>
        </p:nvSpPr>
        <p:spPr>
          <a:xfrm>
            <a:off x="304800" y="6410326"/>
            <a:ext cx="3581400" cy="366713"/>
          </a:xfrm>
          <a:prstGeom prst="rect">
            <a:avLst/>
          </a:prstGeom>
        </p:spPr>
        <p:txBody>
          <a:bodyPr vert="horz" lIns="91435" tIns="45718" rIns="91435" bIns="45718"/>
          <a:lstStyle>
            <a:lvl1pPr algn="l" eaLnBrk="1" fontAlgn="auto" latinLnBrk="0" hangingPunct="1">
              <a:spcBef>
                <a:spcPts val="0"/>
              </a:spcBef>
              <a:spcAft>
                <a:spcPts val="0"/>
              </a:spcAft>
              <a:defRPr kumimoji="0" sz="1200">
                <a:solidFill>
                  <a:srgbClr val="FFFFFF"/>
                </a:solidFill>
                <a:latin typeface="+mn-lt"/>
                <a:ea typeface="+mn-ea"/>
                <a:cs typeface="+mn-cs"/>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lIns="91435" tIns="45718" rIns="91435" bIns="45718" anchor="ctr"/>
          <a:lstStyle/>
          <a:p>
            <a:pPr eaLnBrk="1" fontAlgn="auto" hangingPunct="1">
              <a:spcBef>
                <a:spcPts val="0"/>
              </a:spcBef>
              <a:spcAft>
                <a:spcPts val="0"/>
              </a:spcAft>
              <a:defRPr/>
            </a:pPr>
            <a:endParaRPr lang="en-US" sz="1800" dirty="0">
              <a:solidFill>
                <a:prstClr val="black"/>
              </a:solidFill>
              <a:latin typeface="Georgia"/>
              <a:ea typeface="ＭＳ Ｐゴシック" charset="-128"/>
              <a:cs typeface="ＭＳ Ｐゴシック" charset="-128"/>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lIns="91435" tIns="45718" rIns="91435" bIns="45718" anchor="ctr"/>
          <a:lstStyle/>
          <a:p>
            <a:pPr eaLnBrk="1" fontAlgn="auto" hangingPunct="1">
              <a:spcBef>
                <a:spcPts val="0"/>
              </a:spcBef>
              <a:spcAft>
                <a:spcPts val="0"/>
              </a:spcAft>
              <a:defRPr/>
            </a:pPr>
            <a:endParaRPr lang="en-US" sz="1800">
              <a:solidFill>
                <a:prstClr val="black"/>
              </a:solidFill>
              <a:latin typeface="Georgia"/>
              <a:ea typeface="ＭＳ Ｐゴシック" charset="-128"/>
              <a:cs typeface="ＭＳ Ｐゴシック" charset="-128"/>
            </a:endParaRPr>
          </a:p>
        </p:txBody>
      </p:sp>
      <p:sp>
        <p:nvSpPr>
          <p:cNvPr id="12" name="Oval 11"/>
          <p:cNvSpPr/>
          <p:nvPr/>
        </p:nvSpPr>
        <p:spPr>
          <a:xfrm>
            <a:off x="4267201"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5" tIns="45718" rIns="91435" bIns="45718" anchor="ctr"/>
          <a:lstStyle/>
          <a:p>
            <a:pPr algn="ctr" eaLnBrk="1" fontAlgn="auto" hangingPunct="1">
              <a:spcBef>
                <a:spcPts val="0"/>
              </a:spcBef>
              <a:spcAft>
                <a:spcPts val="0"/>
              </a:spcAft>
              <a:defRPr/>
            </a:pPr>
            <a:endParaRPr lang="en-US" sz="1800">
              <a:solidFill>
                <a:prstClr val="white"/>
              </a:solidFill>
            </a:endParaRPr>
          </a:p>
        </p:txBody>
      </p:sp>
      <p:sp>
        <p:nvSpPr>
          <p:cNvPr id="15" name="Oval 14"/>
          <p:cNvSpPr/>
          <p:nvPr/>
        </p:nvSpPr>
        <p:spPr>
          <a:xfrm>
            <a:off x="4362451"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lIns="91435" tIns="45718" rIns="91435" bIns="45718" anchor="ctr"/>
          <a:lstStyle/>
          <a:p>
            <a:pPr algn="ctr" eaLnBrk="1" fontAlgn="auto" hangingPunct="1">
              <a:spcBef>
                <a:spcPts val="0"/>
              </a:spcBef>
              <a:spcAft>
                <a:spcPts val="0"/>
              </a:spcAft>
              <a:defRPr/>
            </a:pPr>
            <a:endParaRPr lang="en-US" sz="1800">
              <a:solidFill>
                <a:prstClr val="white"/>
              </a:solidFill>
            </a:endParaRPr>
          </a:p>
        </p:txBody>
      </p:sp>
      <p:sp>
        <p:nvSpPr>
          <p:cNvPr id="23" name="Slide Number Placeholder 22"/>
          <p:cNvSpPr>
            <a:spLocks noGrp="1"/>
          </p:cNvSpPr>
          <p:nvPr>
            <p:ph type="sldNum" sz="quarter" idx="4"/>
          </p:nvPr>
        </p:nvSpPr>
        <p:spPr>
          <a:xfrm>
            <a:off x="4343400" y="1039814"/>
            <a:ext cx="457200" cy="441325"/>
          </a:xfrm>
          <a:prstGeom prst="rect">
            <a:avLst/>
          </a:prstGeom>
        </p:spPr>
        <p:txBody>
          <a:bodyPr vert="horz" wrap="square" lIns="45718" tIns="45718" rIns="45718" bIns="45718" numCol="1" anchor="ctr" anchorCtr="0" compatLnSpc="1">
            <a:prstTxWarp prst="textNoShape">
              <a:avLst/>
            </a:prstTxWarp>
            <a:normAutofit/>
          </a:bodyPr>
          <a:lstStyle>
            <a:lvl1pPr algn="ctr" eaLnBrk="1" hangingPunct="1">
              <a:defRPr sz="1600">
                <a:solidFill>
                  <a:srgbClr val="7B9899"/>
                </a:solidFill>
                <a:latin typeface="Georgia" charset="0"/>
              </a:defRPr>
            </a:lvl1pPr>
          </a:lstStyle>
          <a:p>
            <a:fld id="{28F6CC66-84D4-BB43-881D-8078461A1661}" type="slidenum">
              <a:rPr lang="en-US"/>
              <a:pPr/>
              <a:t>‹#›</a:t>
            </a:fld>
            <a:endParaRPr lang="en-US"/>
          </a:p>
        </p:txBody>
      </p:sp>
      <p:sp>
        <p:nvSpPr>
          <p:cNvPr id="237582" name="Title Placeholder 21"/>
          <p:cNvSpPr>
            <a:spLocks noGrp="1"/>
          </p:cNvSpPr>
          <p:nvPr>
            <p:ph type="title"/>
          </p:nvPr>
        </p:nvSpPr>
        <p:spPr bwMode="auto">
          <a:xfrm>
            <a:off x="301625" y="228601"/>
            <a:ext cx="8534400" cy="75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b" anchorCtr="0" compatLnSpc="1">
            <a:prstTxWarp prst="textNoShape">
              <a:avLst/>
            </a:prstTxWarp>
          </a:bodyPr>
          <a:lstStyle/>
          <a:p>
            <a:pPr lvl="0"/>
            <a:r>
              <a:rPr lang="en-US"/>
              <a:t>Click to edit Master title style</a:t>
            </a:r>
          </a:p>
        </p:txBody>
      </p:sp>
      <p:sp>
        <p:nvSpPr>
          <p:cNvPr id="237583" name="Text Placeholder 12"/>
          <p:cNvSpPr>
            <a:spLocks noGrp="1"/>
          </p:cNvSpPr>
          <p:nvPr>
            <p:ph type="body" idx="1"/>
          </p:nvPr>
        </p:nvSpPr>
        <p:spPr bwMode="auto">
          <a:xfrm>
            <a:off x="301625" y="1524001"/>
            <a:ext cx="8534400" cy="459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2812338"/>
      </p:ext>
    </p:extLst>
  </p:cSld>
  <p:clrMap bg1="lt1" tx1="dk1" bg2="lt2" tx2="dk2" accent1="accent1" accent2="accent2" accent3="accent3" accent4="accent4" accent5="accent5" accent6="accent6" hlink="hlink" folHlink="folHlink"/>
  <p:sldLayoutIdLst>
    <p:sldLayoutId id="2147495063" r:id="rId1"/>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177" algn="ctr" rtl="0" fontAlgn="base">
        <a:spcBef>
          <a:spcPct val="0"/>
        </a:spcBef>
        <a:spcAft>
          <a:spcPct val="0"/>
        </a:spcAft>
        <a:defRPr sz="3300">
          <a:solidFill>
            <a:srgbClr val="7B9899"/>
          </a:solidFill>
          <a:latin typeface="Georgia" pitchFamily="18" charset="0"/>
        </a:defRPr>
      </a:lvl6pPr>
      <a:lvl7pPr marL="914353" algn="ctr" rtl="0" fontAlgn="base">
        <a:spcBef>
          <a:spcPct val="0"/>
        </a:spcBef>
        <a:spcAft>
          <a:spcPct val="0"/>
        </a:spcAft>
        <a:defRPr sz="3300">
          <a:solidFill>
            <a:srgbClr val="7B9899"/>
          </a:solidFill>
          <a:latin typeface="Georgia" pitchFamily="18" charset="0"/>
        </a:defRPr>
      </a:lvl7pPr>
      <a:lvl8pPr marL="1371530" algn="ctr" rtl="0" fontAlgn="base">
        <a:spcBef>
          <a:spcPct val="0"/>
        </a:spcBef>
        <a:spcAft>
          <a:spcPct val="0"/>
        </a:spcAft>
        <a:defRPr sz="3300">
          <a:solidFill>
            <a:srgbClr val="7B9899"/>
          </a:solidFill>
          <a:latin typeface="Georgia" pitchFamily="18" charset="0"/>
        </a:defRPr>
      </a:lvl8pPr>
      <a:lvl9pPr marL="1828706" algn="ctr" rtl="0" fontAlgn="base">
        <a:spcBef>
          <a:spcPct val="0"/>
        </a:spcBef>
        <a:spcAft>
          <a:spcPct val="0"/>
        </a:spcAft>
        <a:defRPr sz="3300">
          <a:solidFill>
            <a:srgbClr val="7B9899"/>
          </a:solidFill>
          <a:latin typeface="Georgia" pitchFamily="18" charset="0"/>
        </a:defRPr>
      </a:lvl9pPr>
    </p:titleStyle>
    <p:bodyStyle>
      <a:lvl1pPr marL="273036" indent="-273036"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Arial"/>
          <a:ea typeface="ＭＳ Ｐゴシック" pitchFamily="-107" charset="-128"/>
          <a:cs typeface="Arial"/>
        </a:defRPr>
      </a:lvl1pPr>
      <a:lvl2pPr marL="547660" indent="-273036"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Arial"/>
          <a:ea typeface="ＭＳ Ｐゴシック" pitchFamily="-107" charset="-128"/>
          <a:cs typeface="Arial"/>
        </a:defRPr>
      </a:lvl2pPr>
      <a:lvl3pPr marL="822283" indent="-228588"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Arial"/>
          <a:ea typeface="ＭＳ Ｐゴシック" charset="0"/>
          <a:cs typeface="Arial"/>
        </a:defRPr>
      </a:lvl3pPr>
      <a:lvl4pPr marL="1096907" indent="-228588"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Arial"/>
          <a:ea typeface="Geneva" charset="-128"/>
          <a:cs typeface="Arial"/>
        </a:defRPr>
      </a:lvl4pPr>
      <a:lvl5pPr marL="1371530" indent="-228588" algn="l" rtl="0" eaLnBrk="0" fontAlgn="base" hangingPunct="0">
        <a:spcBef>
          <a:spcPct val="20000"/>
        </a:spcBef>
        <a:spcAft>
          <a:spcPct val="0"/>
        </a:spcAft>
        <a:buClr>
          <a:srgbClr val="8FB08C"/>
        </a:buClr>
        <a:buChar char="•"/>
        <a:defRPr kern="1200">
          <a:solidFill>
            <a:schemeClr val="tx1"/>
          </a:solidFill>
          <a:latin typeface="Arial"/>
          <a:ea typeface="Geneva" charset="-128"/>
          <a:cs typeface="Arial"/>
        </a:defRPr>
      </a:lvl5pPr>
      <a:lvl6pPr marL="1645835" indent="-182871"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141" indent="-182871"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012" indent="-182871"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318" indent="-182871"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77" algn="l" rtl="0" eaLnBrk="1" latinLnBrk="0" hangingPunct="1">
        <a:defRPr kumimoji="0" kern="1200">
          <a:solidFill>
            <a:schemeClr val="tx1"/>
          </a:solidFill>
          <a:latin typeface="+mn-lt"/>
          <a:ea typeface="+mn-ea"/>
          <a:cs typeface="+mn-cs"/>
        </a:defRPr>
      </a:lvl2pPr>
      <a:lvl3pPr marL="914353" algn="l" rtl="0" eaLnBrk="1" latinLnBrk="0" hangingPunct="1">
        <a:defRPr kumimoji="0" kern="1200">
          <a:solidFill>
            <a:schemeClr val="tx1"/>
          </a:solidFill>
          <a:latin typeface="+mn-lt"/>
          <a:ea typeface="+mn-ea"/>
          <a:cs typeface="+mn-cs"/>
        </a:defRPr>
      </a:lvl3pPr>
      <a:lvl4pPr marL="1371530" algn="l" rtl="0" eaLnBrk="1" latinLnBrk="0" hangingPunct="1">
        <a:defRPr kumimoji="0" kern="1200">
          <a:solidFill>
            <a:schemeClr val="tx1"/>
          </a:solidFill>
          <a:latin typeface="+mn-lt"/>
          <a:ea typeface="+mn-ea"/>
          <a:cs typeface="+mn-cs"/>
        </a:defRPr>
      </a:lvl4pPr>
      <a:lvl5pPr marL="1828706" algn="l" rtl="0" eaLnBrk="1" latinLnBrk="0" hangingPunct="1">
        <a:defRPr kumimoji="0" kern="1200">
          <a:solidFill>
            <a:schemeClr val="tx1"/>
          </a:solidFill>
          <a:latin typeface="+mn-lt"/>
          <a:ea typeface="+mn-ea"/>
          <a:cs typeface="+mn-cs"/>
        </a:defRPr>
      </a:lvl5pPr>
      <a:lvl6pPr marL="2285883" algn="l" rtl="0" eaLnBrk="1" latinLnBrk="0" hangingPunct="1">
        <a:defRPr kumimoji="0" kern="1200">
          <a:solidFill>
            <a:schemeClr val="tx1"/>
          </a:solidFill>
          <a:latin typeface="+mn-lt"/>
          <a:ea typeface="+mn-ea"/>
          <a:cs typeface="+mn-cs"/>
        </a:defRPr>
      </a:lvl6pPr>
      <a:lvl7pPr marL="2743060" algn="l" rtl="0" eaLnBrk="1" latinLnBrk="0" hangingPunct="1">
        <a:defRPr kumimoji="0" kern="1200">
          <a:solidFill>
            <a:schemeClr val="tx1"/>
          </a:solidFill>
          <a:latin typeface="+mn-lt"/>
          <a:ea typeface="+mn-ea"/>
          <a:cs typeface="+mn-cs"/>
        </a:defRPr>
      </a:lvl7pPr>
      <a:lvl8pPr marL="3200236" algn="l" rtl="0" eaLnBrk="1" latinLnBrk="0" hangingPunct="1">
        <a:defRPr kumimoji="0" kern="1200">
          <a:solidFill>
            <a:schemeClr val="tx1"/>
          </a:solidFill>
          <a:latin typeface="+mn-lt"/>
          <a:ea typeface="+mn-ea"/>
          <a:cs typeface="+mn-cs"/>
        </a:defRPr>
      </a:lvl8pPr>
      <a:lvl9pPr marL="3657413" algn="l" rtl="0" eaLnBrk="1" latinLnBrk="0" hangingPunct="1">
        <a:defRPr kumimoji="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0000"/>
              </a:solidFill>
              <a:latin typeface="Times New Roman" charset="0"/>
              <a:ea typeface="ＭＳ Ｐゴシック" charset="0"/>
              <a:cs typeface="ＭＳ Ｐゴシック" charset="0"/>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1028"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CCFA023-445C-7A47-A900-527E22B4034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82265771"/>
      </p:ext>
    </p:extLst>
  </p:cSld>
  <p:clrMap bg1="lt1" tx1="dk1" bg2="lt2" tx2="dk2" accent1="accent1" accent2="accent2" accent3="accent3" accent4="accent4" accent5="accent5" accent6="accent6" hlink="hlink" folHlink="folHlink"/>
  <p:sldLayoutIdLst>
    <p:sldLayoutId id="2147495065" r:id="rId1"/>
    <p:sldLayoutId id="2147495066" r:id="rId2"/>
    <p:sldLayoutId id="2147495067" r:id="rId3"/>
    <p:sldLayoutId id="2147495068" r:id="rId4"/>
    <p:sldLayoutId id="2147495069" r:id="rId5"/>
    <p:sldLayoutId id="2147495070" r:id="rId6"/>
    <p:sldLayoutId id="2147495071" r:id="rId7"/>
    <p:sldLayoutId id="2147495072" r:id="rId8"/>
    <p:sldLayoutId id="2147495073" r:id="rId9"/>
    <p:sldLayoutId id="2147495074" r:id="rId10"/>
    <p:sldLayoutId id="214749507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DBD129C0-A7D5-9D47-98CA-855BEDA8464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1ECDEA7D-BE0B-7847-97CB-E4F8796FC03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E68C115-DD7C-6D42-A0D2-4318DD233FB1}"/>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D645BE53-46CA-564C-9D46-1A32CB52B9B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019775B0-F6FD-B54D-BA2B-8F80E004167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0EEA6D2B-A972-FC45-AD4D-73F1A2EFEF6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32"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746" name="Group 2"/>
          <p:cNvGrpSpPr>
            <a:grpSpLocks/>
          </p:cNvGrpSpPr>
          <p:nvPr/>
        </p:nvGrpSpPr>
        <p:grpSpPr bwMode="auto">
          <a:xfrm>
            <a:off x="0" y="0"/>
            <a:ext cx="7242175" cy="1981200"/>
            <a:chOff x="0" y="0"/>
            <a:chExt cx="4562" cy="1248"/>
          </a:xfrm>
        </p:grpSpPr>
        <p:sp>
          <p:nvSpPr>
            <p:cNvPr id="21299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175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21299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299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charset="0"/>
                <a:ea typeface="ＭＳ Ｐゴシック" charset="0"/>
                <a:cs typeface="ＭＳ Ｐゴシック" charset="0"/>
              </a:defRPr>
            </a:lvl1pPr>
          </a:lstStyle>
          <a:p>
            <a:pPr defTabSz="914400" fontAlgn="base">
              <a:spcBef>
                <a:spcPct val="0"/>
              </a:spcBef>
              <a:spcAft>
                <a:spcPct val="0"/>
              </a:spcAft>
              <a:defRPr/>
            </a:pPr>
            <a:endParaRPr lang="en-US"/>
          </a:p>
        </p:txBody>
      </p:sp>
      <p:sp>
        <p:nvSpPr>
          <p:cNvPr id="21300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charset="0"/>
                <a:ea typeface="ＭＳ Ｐゴシック" charset="0"/>
                <a:cs typeface="ＭＳ Ｐゴシック" charset="0"/>
              </a:defRPr>
            </a:lvl1pPr>
          </a:lstStyle>
          <a:p>
            <a:pPr defTabSz="914400" fontAlgn="base">
              <a:spcBef>
                <a:spcPct val="0"/>
              </a:spcBef>
              <a:spcAft>
                <a:spcPct val="0"/>
              </a:spcAft>
              <a:defRPr/>
            </a:pPr>
            <a:endParaRPr lang="en-US"/>
          </a:p>
        </p:txBody>
      </p:sp>
      <p:sp>
        <p:nvSpPr>
          <p:cNvPr id="21300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defTabSz="914400" fontAlgn="base">
              <a:spcBef>
                <a:spcPct val="0"/>
              </a:spcBef>
              <a:spcAft>
                <a:spcPct val="0"/>
              </a:spcAft>
              <a:defRPr/>
            </a:pPr>
            <a:fld id="{30C4273B-DE5B-9647-BB48-DD205EE6EA35}"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939442958"/>
      </p:ext>
    </p:extLst>
  </p:cSld>
  <p:clrMap bg1="dk2" tx1="lt1" bg2="dk1" tx2="lt2" accent1="accent1" accent2="accent2" accent3="accent3" accent4="accent4" accent5="accent5" accent6="accent6" hlink="hlink" folHlink="folHlink"/>
  <p:sldLayoutIdLst>
    <p:sldLayoutId id="2147495077"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extLst>
          </p:spPr>
          <p:txBody>
            <a:bodyPr wrap="none" anchor="ctr"/>
            <a:lstStyle/>
            <a:p>
              <a:pPr algn="l" defTabSz="914400" rtl="0">
                <a:defRPr/>
              </a:pPr>
              <a:endParaRPr lang="en-US">
                <a:solidFill>
                  <a:srgbClr val="FFFFFF"/>
                </a:solidFill>
                <a:latin typeface="Times New Roman" charset="0"/>
                <a:ea typeface="ＭＳ Ｐゴシック" charset="0"/>
                <a:cs typeface="ＭＳ Ｐゴシック" charset="0"/>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extLst>
          </p:spPr>
          <p:txBody>
            <a:bodyPr/>
            <a:lstStyle/>
            <a:p>
              <a:pPr algn="l" rtl="0">
                <a:defRPr/>
              </a:pPr>
              <a:endParaRPr lang="en-US">
                <a:solidFill>
                  <a:srgbClr val="000080"/>
                </a:solidFill>
                <a:latin typeface="Arial" charset="0"/>
                <a:ea typeface="ＭＳ Ｐゴシック" charset="0"/>
                <a:cs typeface="ＭＳ Ｐゴシック" charset="0"/>
              </a:endParaRPr>
            </a:p>
          </p:txBody>
        </p:sp>
      </p:grpSp>
      <p:sp>
        <p:nvSpPr>
          <p:cNvPr id="3277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32772"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0995250"/>
      </p:ext>
    </p:extLst>
  </p:cSld>
  <p:clrMap bg1="dk2" tx1="lt1" bg2="dk1" tx2="lt2" accent1="accent1" accent2="accent2" accent3="accent3" accent4="accent4" accent5="accent5" accent6="accent6" hlink="hlink" folHlink="folHlink"/>
  <p:sldLayoutIdLst>
    <p:sldLayoutId id="2147495079"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45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r">
              <a:defRPr sz="1400">
                <a:solidFill>
                  <a:srgbClr val="000000"/>
                </a:solidFill>
              </a:defRPr>
            </a:lvl1pPr>
          </a:lstStyle>
          <a:p>
            <a:pPr eaLnBrk="0" hangingPunct="0"/>
            <a:fld id="{93062AAE-9281-6140-81AC-E49190D72174}" type="slidenum">
              <a:rPr lang="en-US">
                <a:latin typeface="Arial" charset="0"/>
              </a:rPr>
              <a:pPr eaLnBrk="0" hangingPunct="0"/>
              <a:t>‹#›</a:t>
            </a:fld>
            <a:endParaRPr lang="en-US">
              <a:latin typeface="Arial" charset="0"/>
            </a:endParaRPr>
          </a:p>
        </p:txBody>
      </p:sp>
    </p:spTree>
    <p:extLst>
      <p:ext uri="{BB962C8B-B14F-4D97-AF65-F5344CB8AC3E}">
        <p14:creationId xmlns:p14="http://schemas.microsoft.com/office/powerpoint/2010/main" val="576040659"/>
      </p:ext>
    </p:extLst>
  </p:cSld>
  <p:clrMap bg1="lt1" tx1="dk1" bg2="lt2" tx2="dk2" accent1="accent1" accent2="accent2" accent3="accent3" accent4="accent4" accent5="accent5" accent6="accent6" hlink="hlink" folHlink="folHlink"/>
  <p:sldLayoutIdLst>
    <p:sldLayoutId id="214749508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177"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353"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53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70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800">
          <a:solidFill>
            <a:schemeClr val="tx1"/>
          </a:solidFill>
          <a:latin typeface="+mn-lt"/>
          <a:ea typeface="+mn-ea"/>
        </a:defRPr>
      </a:lvl2pPr>
      <a:lvl3pPr marL="1142942" indent="-228588" algn="l" rtl="0" eaLnBrk="0" fontAlgn="base" hangingPunct="0">
        <a:spcBef>
          <a:spcPct val="20000"/>
        </a:spcBef>
        <a:spcAft>
          <a:spcPct val="0"/>
        </a:spcAft>
        <a:buChar char="•"/>
        <a:defRPr sz="2400">
          <a:solidFill>
            <a:schemeClr val="tx1"/>
          </a:solidFill>
          <a:latin typeface="+mn-lt"/>
          <a:ea typeface="+mn-ea"/>
        </a:defRPr>
      </a:lvl3pPr>
      <a:lvl4pPr marL="1600118" indent="-228588" algn="l" rtl="0" eaLnBrk="0" fontAlgn="base" hangingPunct="0">
        <a:spcBef>
          <a:spcPct val="20000"/>
        </a:spcBef>
        <a:spcAft>
          <a:spcPct val="0"/>
        </a:spcAft>
        <a:buChar char="–"/>
        <a:defRPr sz="2000">
          <a:solidFill>
            <a:schemeClr val="tx1"/>
          </a:solidFill>
          <a:latin typeface="+mn-lt"/>
          <a:ea typeface="+mn-ea"/>
        </a:defRPr>
      </a:lvl4pPr>
      <a:lvl5pPr marL="2057295" indent="-228588" algn="l" rtl="0" eaLnBrk="0" fontAlgn="base" hangingPunct="0">
        <a:spcBef>
          <a:spcPct val="20000"/>
        </a:spcBef>
        <a:spcAft>
          <a:spcPct val="0"/>
        </a:spcAft>
        <a:buChar char="»"/>
        <a:defRPr sz="2000">
          <a:solidFill>
            <a:schemeClr val="tx1"/>
          </a:solidFill>
          <a:latin typeface="+mn-lt"/>
          <a:ea typeface="+mn-ea"/>
        </a:defRPr>
      </a:lvl5pPr>
      <a:lvl6pPr marL="2514471" indent="-228588" algn="l" rtl="0" fontAlgn="base">
        <a:spcBef>
          <a:spcPct val="20000"/>
        </a:spcBef>
        <a:spcAft>
          <a:spcPct val="0"/>
        </a:spcAft>
        <a:buChar char="»"/>
        <a:defRPr sz="2000">
          <a:solidFill>
            <a:schemeClr val="tx1"/>
          </a:solidFill>
          <a:latin typeface="+mn-lt"/>
          <a:ea typeface="+mn-ea"/>
        </a:defRPr>
      </a:lvl6pPr>
      <a:lvl7pPr marL="2971648" indent="-228588" algn="l" rtl="0" fontAlgn="base">
        <a:spcBef>
          <a:spcPct val="20000"/>
        </a:spcBef>
        <a:spcAft>
          <a:spcPct val="0"/>
        </a:spcAft>
        <a:buChar char="»"/>
        <a:defRPr sz="2000">
          <a:solidFill>
            <a:schemeClr val="tx1"/>
          </a:solidFill>
          <a:latin typeface="+mn-lt"/>
          <a:ea typeface="+mn-ea"/>
        </a:defRPr>
      </a:lvl7pPr>
      <a:lvl8pPr marL="3428825" indent="-228588" algn="l" rtl="0" fontAlgn="base">
        <a:spcBef>
          <a:spcPct val="20000"/>
        </a:spcBef>
        <a:spcAft>
          <a:spcPct val="0"/>
        </a:spcAft>
        <a:buChar char="»"/>
        <a:defRPr sz="2000">
          <a:solidFill>
            <a:schemeClr val="tx1"/>
          </a:solidFill>
          <a:latin typeface="+mn-lt"/>
          <a:ea typeface="+mn-ea"/>
        </a:defRPr>
      </a:lvl8pPr>
      <a:lvl9pPr marL="3886001" indent="-228588"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a:defRPr/>
            </a:pPr>
            <a:fld id="{51B45374-AB17-4943-96DB-A6A9993F23F0}" type="slidenum">
              <a:rPr lang="en-US"/>
              <a:pPr>
                <a:defRPr/>
              </a:pPr>
              <a:t>‹#›</a:t>
            </a:fld>
            <a:endParaRPr lang="en-US"/>
          </a:p>
        </p:txBody>
      </p:sp>
    </p:spTree>
    <p:extLst>
      <p:ext uri="{BB962C8B-B14F-4D97-AF65-F5344CB8AC3E}">
        <p14:creationId xmlns:p14="http://schemas.microsoft.com/office/powerpoint/2010/main" val="1896585630"/>
      </p:ext>
    </p:extLst>
  </p:cSld>
  <p:clrMap bg1="lt1" tx1="dk1" bg2="lt2" tx2="dk2" accent1="accent1" accent2="accent2" accent3="accent3" accent4="accent4" accent5="accent5" accent6="accent6" hlink="hlink" folHlink="folHlink"/>
  <p:sldLayoutIdLst>
    <p:sldLayoutId id="2147495083" r:id="rId1"/>
    <p:sldLayoutId id="2147495084" r:id="rId2"/>
    <p:sldLayoutId id="2147495085" r:id="rId3"/>
    <p:sldLayoutId id="2147495086" r:id="rId4"/>
    <p:sldLayoutId id="2147495087" r:id="rId5"/>
    <p:sldLayoutId id="2147495088" r:id="rId6"/>
    <p:sldLayoutId id="2147495089" r:id="rId7"/>
    <p:sldLayoutId id="2147495090" r:id="rId8"/>
    <p:sldLayoutId id="2147495091" r:id="rId9"/>
    <p:sldLayoutId id="2147495092" r:id="rId10"/>
    <p:sldLayoutId id="2147495093"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042" algn="ctr" rtl="0" fontAlgn="base">
        <a:spcBef>
          <a:spcPct val="0"/>
        </a:spcBef>
        <a:spcAft>
          <a:spcPct val="0"/>
        </a:spcAft>
        <a:defRPr sz="4400">
          <a:solidFill>
            <a:schemeClr val="tx2"/>
          </a:solidFill>
          <a:latin typeface="Arial" charset="0"/>
          <a:ea typeface="ヒラギノ角ゴ Pro W3" pitchFamily="80" charset="-128"/>
        </a:defRPr>
      </a:lvl6pPr>
      <a:lvl7pPr marL="914085" algn="ctr" rtl="0" fontAlgn="base">
        <a:spcBef>
          <a:spcPct val="0"/>
        </a:spcBef>
        <a:spcAft>
          <a:spcPct val="0"/>
        </a:spcAft>
        <a:defRPr sz="4400">
          <a:solidFill>
            <a:schemeClr val="tx2"/>
          </a:solidFill>
          <a:latin typeface="Arial" charset="0"/>
          <a:ea typeface="ヒラギノ角ゴ Pro W3" pitchFamily="80" charset="-128"/>
        </a:defRPr>
      </a:lvl7pPr>
      <a:lvl8pPr marL="1371124" algn="ctr" rtl="0" fontAlgn="base">
        <a:spcBef>
          <a:spcPct val="0"/>
        </a:spcBef>
        <a:spcAft>
          <a:spcPct val="0"/>
        </a:spcAft>
        <a:defRPr sz="4400">
          <a:solidFill>
            <a:schemeClr val="tx2"/>
          </a:solidFill>
          <a:latin typeface="Arial" charset="0"/>
          <a:ea typeface="ヒラギノ角ゴ Pro W3" pitchFamily="80" charset="-128"/>
        </a:defRPr>
      </a:lvl8pPr>
      <a:lvl9pPr marL="182817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ヒラギノ角ゴ Pro W3" charset="0"/>
        </a:defRPr>
      </a:lvl1pPr>
      <a:lvl2pPr marL="742691" indent="-285652" algn="l" rtl="0" eaLnBrk="0" fontAlgn="base" hangingPunct="0">
        <a:spcBef>
          <a:spcPct val="20000"/>
        </a:spcBef>
        <a:spcAft>
          <a:spcPct val="0"/>
        </a:spcAft>
        <a:buChar char="–"/>
        <a:defRPr sz="2800">
          <a:solidFill>
            <a:schemeClr val="tx1"/>
          </a:solidFill>
          <a:latin typeface="+mn-lt"/>
          <a:ea typeface="+mn-ea"/>
          <a:cs typeface="ヒラギノ角ゴ Pro W3" charset="0"/>
        </a:defRPr>
      </a:lvl2pPr>
      <a:lvl3pPr marL="1142602" indent="-228522" algn="l" rtl="0" eaLnBrk="0" fontAlgn="base" hangingPunct="0">
        <a:spcBef>
          <a:spcPct val="20000"/>
        </a:spcBef>
        <a:spcAft>
          <a:spcPct val="0"/>
        </a:spcAft>
        <a:buChar char="•"/>
        <a:defRPr sz="2400">
          <a:solidFill>
            <a:schemeClr val="tx1"/>
          </a:solidFill>
          <a:latin typeface="+mn-lt"/>
          <a:ea typeface="+mn-ea"/>
          <a:cs typeface="ヒラギノ角ゴ Pro W3" charset="0"/>
        </a:defRPr>
      </a:lvl3pPr>
      <a:lvl4pPr marL="1599645" indent="-228522" algn="l" rtl="0" eaLnBrk="0" fontAlgn="base" hangingPunct="0">
        <a:spcBef>
          <a:spcPct val="20000"/>
        </a:spcBef>
        <a:spcAft>
          <a:spcPct val="0"/>
        </a:spcAft>
        <a:buChar char="–"/>
        <a:defRPr sz="2000">
          <a:solidFill>
            <a:schemeClr val="tx1"/>
          </a:solidFill>
          <a:latin typeface="+mn-lt"/>
          <a:ea typeface="+mn-ea"/>
          <a:cs typeface="ヒラギノ角ゴ Pro W3" charset="0"/>
        </a:defRPr>
      </a:lvl4pPr>
      <a:lvl5pPr marL="2056686" indent="-228522" algn="l" rtl="0" eaLnBrk="0" fontAlgn="base" hangingPunct="0">
        <a:spcBef>
          <a:spcPct val="20000"/>
        </a:spcBef>
        <a:spcAft>
          <a:spcPct val="0"/>
        </a:spcAft>
        <a:buChar char="»"/>
        <a:defRPr sz="2000">
          <a:solidFill>
            <a:schemeClr val="tx1"/>
          </a:solidFill>
          <a:latin typeface="+mn-lt"/>
          <a:ea typeface="+mn-ea"/>
          <a:cs typeface="ヒラギノ角ゴ Pro W3" charset="0"/>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pitchFamily="80" charset="-128"/>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pitchFamily="80" charset="-128"/>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0"/>
                <a:cs typeface="ヒラギノ角ゴ Pro W3" charset="0"/>
              </a:defRPr>
            </a:lvl1pPr>
          </a:lstStyle>
          <a:p>
            <a:pPr defTabSz="914400" fontAlgn="base">
              <a:spcBef>
                <a:spcPct val="0"/>
              </a:spcBef>
              <a:spcAft>
                <a:spcPct val="0"/>
              </a:spcAft>
              <a:defRPr/>
            </a:pPr>
            <a:fld id="{52AB8EA5-0F0E-944B-BAFD-6B759AF909F6}"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298554326"/>
      </p:ext>
    </p:extLst>
  </p:cSld>
  <p:clrMap bg1="lt1" tx1="dk1" bg2="lt2" tx2="dk2" accent1="accent1" accent2="accent2" accent3="accent3" accent4="accent4" accent5="accent5" accent6="accent6" hlink="hlink" folHlink="folHlink"/>
  <p:sldLayoutIdLst>
    <p:sldLayoutId id="2147495095" r:id="rId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5702722"/>
      </p:ext>
    </p:extLst>
  </p:cSld>
  <p:clrMap bg1="dk2" tx1="lt1" bg2="dk1" tx2="lt2" accent1="accent1" accent2="accent2" accent3="accent3" accent4="accent4" accent5="accent5" accent6="accent6" hlink="hlink" folHlink="folHlink"/>
  <p:sldLayoutIdLst>
    <p:sldLayoutId id="2147495097" r:id="rId1"/>
    <p:sldLayoutId id="2147495098" r:id="rId2"/>
    <p:sldLayoutId id="2147495099" r:id="rId3"/>
    <p:sldLayoutId id="2147495100" r:id="rId4"/>
    <p:sldLayoutId id="2147495101" r:id="rId5"/>
    <p:sldLayoutId id="2147495102" r:id="rId6"/>
    <p:sldLayoutId id="2147495103" r:id="rId7"/>
    <p:sldLayoutId id="2147495104" r:id="rId8"/>
    <p:sldLayoutId id="2147495105" r:id="rId9"/>
    <p:sldLayoutId id="2147495106" r:id="rId10"/>
    <p:sldLayoutId id="214749510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96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433A5C97-87D1-8142-A30F-6E11483766D2}" type="slidenum">
              <a:rPr lang="en-US"/>
              <a:pPr>
                <a:defRPr/>
              </a:pPr>
              <a:t>‹#›</a:t>
            </a:fld>
            <a:endParaRPr lang="en-US"/>
          </a:p>
        </p:txBody>
      </p:sp>
    </p:spTree>
    <p:extLst>
      <p:ext uri="{BB962C8B-B14F-4D97-AF65-F5344CB8AC3E}">
        <p14:creationId xmlns:p14="http://schemas.microsoft.com/office/powerpoint/2010/main" val="3501817764"/>
      </p:ext>
    </p:extLst>
  </p:cSld>
  <p:clrMap bg1="lt1" tx1="dk1" bg2="lt2" tx2="dk2" accent1="accent1" accent2="accent2" accent3="accent3" accent4="accent4" accent5="accent5" accent6="accent6" hlink="hlink" folHlink="folHlink"/>
  <p:sldLayoutIdLst>
    <p:sldLayoutId id="2147495109" r:id="rId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2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6E036EF-5242-5241-AB42-97179E1AF200}" type="slidenum">
              <a:rPr lang="en-US"/>
              <a:pPr>
                <a:defRPr/>
              </a:pPr>
              <a:t>‹#›</a:t>
            </a:fld>
            <a:endParaRPr lang="en-US"/>
          </a:p>
        </p:txBody>
      </p:sp>
    </p:spTree>
    <p:extLst>
      <p:ext uri="{BB962C8B-B14F-4D97-AF65-F5344CB8AC3E}">
        <p14:creationId xmlns:p14="http://schemas.microsoft.com/office/powerpoint/2010/main" val="4209311399"/>
      </p:ext>
    </p:extLst>
  </p:cSld>
  <p:clrMap bg1="lt1" tx1="dk1" bg2="lt2" tx2="dk2" accent1="accent1" accent2="accent2" accent3="accent3" accent4="accent4" accent5="accent5" accent6="accent6" hlink="hlink" folHlink="folHlink"/>
  <p:sldLayoutIdLst>
    <p:sldLayoutId id="2147495111" r:id="rId1"/>
    <p:sldLayoutId id="2147495112" r:id="rId2"/>
    <p:sldLayoutId id="2147495113" r:id="rId3"/>
    <p:sldLayoutId id="2147495114" r:id="rId4"/>
    <p:sldLayoutId id="2147495115" r:id="rId5"/>
    <p:sldLayoutId id="2147495116" r:id="rId6"/>
    <p:sldLayoutId id="2147495117" r:id="rId7"/>
    <p:sldLayoutId id="2147495118" r:id="rId8"/>
    <p:sldLayoutId id="2147495119" r:id="rId9"/>
    <p:sldLayoutId id="2147495120" r:id="rId10"/>
    <p:sldLayoutId id="2147495121" r:id="rId1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charset="0"/>
              </a:defRPr>
            </a:lvl1pPr>
          </a:lstStyle>
          <a:p>
            <a:pPr defTabSz="914400" fontAlgn="base">
              <a:spcBef>
                <a:spcPct val="0"/>
              </a:spcBef>
              <a:spcAft>
                <a:spcPct val="0"/>
              </a:spcAft>
              <a:defRPr/>
            </a:pPr>
            <a:fld id="{D85C9387-3A0B-4848-AF66-620769167564}"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3831827120"/>
      </p:ext>
    </p:extLst>
  </p:cSld>
  <p:clrMap bg1="dk2" tx1="lt1" bg2="dk1" tx2="lt2" accent1="accent1" accent2="accent2" accent3="accent3" accent4="accent4" accent5="accent5" accent6="accent6" hlink="hlink" folHlink="folHlink"/>
  <p:sldLayoutIdLst>
    <p:sldLayoutId id="2147495123" r:id="rId1"/>
    <p:sldLayoutId id="2147495124" r:id="rId2"/>
    <p:sldLayoutId id="2147495125" r:id="rId3"/>
    <p:sldLayoutId id="2147495126" r:id="rId4"/>
    <p:sldLayoutId id="2147495127" r:id="rId5"/>
    <p:sldLayoutId id="2147495128" r:id="rId6"/>
    <p:sldLayoutId id="2147495129" r:id="rId7"/>
    <p:sldLayoutId id="2147495130" r:id="rId8"/>
    <p:sldLayoutId id="2147495131" r:id="rId9"/>
    <p:sldLayoutId id="2147495132" r:id="rId10"/>
    <p:sldLayoutId id="214749513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a:defRPr/>
              </a:pPr>
              <a:endParaRPr lang="en-US"/>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charset="0"/>
              </a:defRPr>
            </a:lvl1pPr>
          </a:lstStyle>
          <a:p>
            <a:pPr>
              <a:defRPr/>
            </a:pPr>
            <a:fld id="{D85C9387-3A0B-4848-AF66-620769167564}" type="slidenum">
              <a:rPr lang="en-US"/>
              <a:pPr>
                <a:defRPr/>
              </a:pPr>
              <a:t>‹#›</a:t>
            </a:fld>
            <a:endParaRPr lang="en-US"/>
          </a:p>
        </p:txBody>
      </p:sp>
    </p:spTree>
    <p:extLst>
      <p:ext uri="{BB962C8B-B14F-4D97-AF65-F5344CB8AC3E}">
        <p14:creationId xmlns:p14="http://schemas.microsoft.com/office/powerpoint/2010/main" val="3322392396"/>
      </p:ext>
    </p:extLst>
  </p:cSld>
  <p:clrMap bg1="dk2" tx1="lt1" bg2="dk1" tx2="lt2" accent1="accent1" accent2="accent2" accent3="accent3" accent4="accent4" accent5="accent5" accent6="accent6" hlink="hlink" folHlink="folHlink"/>
  <p:sldLayoutIdLst>
    <p:sldLayoutId id="2147495135" r:id="rId1"/>
    <p:sldLayoutId id="2147495136" r:id="rId2"/>
    <p:sldLayoutId id="2147495137" r:id="rId3"/>
    <p:sldLayoutId id="2147495138" r:id="rId4"/>
    <p:sldLayoutId id="2147495139" r:id="rId5"/>
    <p:sldLayoutId id="2147495140" r:id="rId6"/>
    <p:sldLayoutId id="2147495141" r:id="rId7"/>
    <p:sldLayoutId id="2147495142" r:id="rId8"/>
    <p:sldLayoutId id="2147495143" r:id="rId9"/>
    <p:sldLayoutId id="2147495144"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6EE8ABC7-AC7D-C74C-B64F-18B23A269516}"/>
              </a:ext>
            </a:extLst>
          </p:cNvPr>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40963" name="Rectangle 3">
            <a:extLst>
              <a:ext uri="{FF2B5EF4-FFF2-40B4-BE49-F238E27FC236}">
                <a16:creationId xmlns:a16="http://schemas.microsoft.com/office/drawing/2014/main" id="{0422224B-8FE3-E344-B3CD-5AC5C1CA1AE3}"/>
              </a:ext>
            </a:extLst>
          </p:cNvPr>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41188" name="Rectangle 4">
            <a:extLst>
              <a:ext uri="{FF2B5EF4-FFF2-40B4-BE49-F238E27FC236}">
                <a16:creationId xmlns:a16="http://schemas.microsoft.com/office/drawing/2014/main" id="{089C3B46-0DFD-214B-94B7-D7B89CB46846}"/>
              </a:ext>
            </a:extLst>
          </p:cNvPr>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808080"/>
                </a:solidFill>
                <a:latin typeface="+mn-lt"/>
                <a:ea typeface="ＭＳ Ｐゴシック" pitchFamily="-105" charset="-128"/>
                <a:cs typeface="ＭＳ Ｐゴシック" pitchFamily="-105" charset="-128"/>
              </a:defRPr>
            </a:lvl1pPr>
          </a:lstStyle>
          <a:p>
            <a:pPr>
              <a:defRPr/>
            </a:pPr>
            <a:endParaRPr lang="en-US"/>
          </a:p>
        </p:txBody>
      </p:sp>
      <p:sp>
        <p:nvSpPr>
          <p:cNvPr id="2141189" name="Rectangle 5">
            <a:extLst>
              <a:ext uri="{FF2B5EF4-FFF2-40B4-BE49-F238E27FC236}">
                <a16:creationId xmlns:a16="http://schemas.microsoft.com/office/drawing/2014/main" id="{7B2CAF1B-AFB4-D54C-AE2D-6E556384F021}"/>
              </a:ext>
            </a:extLst>
          </p:cNvPr>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808080"/>
                </a:solidFill>
                <a:latin typeface="+mn-lt"/>
                <a:ea typeface="ＭＳ Ｐゴシック" pitchFamily="-105" charset="-128"/>
                <a:cs typeface="ＭＳ Ｐゴシック" pitchFamily="-105" charset="-128"/>
              </a:defRPr>
            </a:lvl1pPr>
          </a:lstStyle>
          <a:p>
            <a:pPr>
              <a:defRPr/>
            </a:pPr>
            <a:endParaRPr lang="en-US"/>
          </a:p>
        </p:txBody>
      </p:sp>
      <p:sp>
        <p:nvSpPr>
          <p:cNvPr id="2141190" name="Rectangle 6">
            <a:extLst>
              <a:ext uri="{FF2B5EF4-FFF2-40B4-BE49-F238E27FC236}">
                <a16:creationId xmlns:a16="http://schemas.microsoft.com/office/drawing/2014/main" id="{0F2B7264-C8AD-D745-821C-CCF04AE94031}"/>
              </a:ext>
            </a:extLst>
          </p:cNvPr>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808080"/>
                </a:solidFill>
                <a:latin typeface="Helvetica" pitchFamily="2" charset="0"/>
              </a:defRPr>
            </a:lvl1pPr>
          </a:lstStyle>
          <a:p>
            <a:fld id="{4E662365-634D-B744-904B-0E4D43EF85F5}" type="slidenum">
              <a:rPr lang="en-US" altLang="en-US"/>
              <a:pPr/>
              <a:t>‹#›</a:t>
            </a:fld>
            <a:endParaRPr lang="en-US" altLang="en-US"/>
          </a:p>
        </p:txBody>
      </p:sp>
      <p:grpSp>
        <p:nvGrpSpPr>
          <p:cNvPr id="40967" name="Group 7">
            <a:extLst>
              <a:ext uri="{FF2B5EF4-FFF2-40B4-BE49-F238E27FC236}">
                <a16:creationId xmlns:a16="http://schemas.microsoft.com/office/drawing/2014/main" id="{69C6DA96-F4B2-524E-A9A0-BA651D6C3BAB}"/>
              </a:ext>
            </a:extLst>
          </p:cNvPr>
          <p:cNvGrpSpPr>
            <a:grpSpLocks/>
          </p:cNvGrpSpPr>
          <p:nvPr/>
        </p:nvGrpSpPr>
        <p:grpSpPr bwMode="auto">
          <a:xfrm>
            <a:off x="177800" y="230188"/>
            <a:ext cx="203200" cy="6503987"/>
            <a:chOff x="112" y="145"/>
            <a:chExt cx="128" cy="4097"/>
          </a:xfrm>
        </p:grpSpPr>
        <p:sp>
          <p:nvSpPr>
            <p:cNvPr id="40980" name="Rectangle 8">
              <a:extLst>
                <a:ext uri="{FF2B5EF4-FFF2-40B4-BE49-F238E27FC236}">
                  <a16:creationId xmlns:a16="http://schemas.microsoft.com/office/drawing/2014/main" id="{B3ED6683-53A2-EA45-B9C1-18309EF903D7}"/>
                </a:ext>
              </a:extLst>
            </p:cNvPr>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sp>
          <p:nvSpPr>
            <p:cNvPr id="40981" name="Rectangle 9">
              <a:extLst>
                <a:ext uri="{FF2B5EF4-FFF2-40B4-BE49-F238E27FC236}">
                  <a16:creationId xmlns:a16="http://schemas.microsoft.com/office/drawing/2014/main" id="{0DB2CD7A-7477-E44A-9B31-5FC5D1287EC6}"/>
                </a:ext>
              </a:extLst>
            </p:cNvPr>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a:solidFill>
                  <a:srgbClr val="F8F8F8"/>
                </a:solidFill>
                <a:latin typeface="Times New Roman" panose="02020603050405020304" pitchFamily="18" charset="0"/>
              </a:endParaRPr>
            </a:p>
          </p:txBody>
        </p:sp>
      </p:grpSp>
      <p:grpSp>
        <p:nvGrpSpPr>
          <p:cNvPr id="40968" name="Group 10">
            <a:extLst>
              <a:ext uri="{FF2B5EF4-FFF2-40B4-BE49-F238E27FC236}">
                <a16:creationId xmlns:a16="http://schemas.microsoft.com/office/drawing/2014/main" id="{BAF8A17F-EA14-9A4C-A0B2-6E470533F186}"/>
              </a:ext>
            </a:extLst>
          </p:cNvPr>
          <p:cNvGrpSpPr>
            <a:grpSpLocks/>
          </p:cNvGrpSpPr>
          <p:nvPr/>
        </p:nvGrpSpPr>
        <p:grpSpPr bwMode="auto">
          <a:xfrm>
            <a:off x="8793163" y="220663"/>
            <a:ext cx="198437" cy="6408737"/>
            <a:chOff x="5539" y="139"/>
            <a:chExt cx="125" cy="4037"/>
          </a:xfrm>
        </p:grpSpPr>
        <p:sp>
          <p:nvSpPr>
            <p:cNvPr id="40978" name="Rectangle 11">
              <a:extLst>
                <a:ext uri="{FF2B5EF4-FFF2-40B4-BE49-F238E27FC236}">
                  <a16:creationId xmlns:a16="http://schemas.microsoft.com/office/drawing/2014/main" id="{A8C24F4F-5036-2F4D-B862-0260A4BD9D18}"/>
                </a:ext>
              </a:extLst>
            </p:cNvPr>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sp>
          <p:nvSpPr>
            <p:cNvPr id="40979" name="Rectangle 12">
              <a:extLst>
                <a:ext uri="{FF2B5EF4-FFF2-40B4-BE49-F238E27FC236}">
                  <a16:creationId xmlns:a16="http://schemas.microsoft.com/office/drawing/2014/main" id="{BA274119-B90A-4A48-9B95-7DD322C232AD}"/>
                </a:ext>
              </a:extLst>
            </p:cNvPr>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grpSp>
      <p:grpSp>
        <p:nvGrpSpPr>
          <p:cNvPr id="40969" name="Group 13">
            <a:extLst>
              <a:ext uri="{FF2B5EF4-FFF2-40B4-BE49-F238E27FC236}">
                <a16:creationId xmlns:a16="http://schemas.microsoft.com/office/drawing/2014/main" id="{9FFC0C54-2D73-2347-9703-6149C12B6721}"/>
              </a:ext>
            </a:extLst>
          </p:cNvPr>
          <p:cNvGrpSpPr>
            <a:grpSpLocks/>
          </p:cNvGrpSpPr>
          <p:nvPr/>
        </p:nvGrpSpPr>
        <p:grpSpPr bwMode="auto">
          <a:xfrm>
            <a:off x="412750" y="6477000"/>
            <a:ext cx="8686800" cy="228600"/>
            <a:chOff x="260" y="4080"/>
            <a:chExt cx="5472" cy="144"/>
          </a:xfrm>
        </p:grpSpPr>
        <p:sp>
          <p:nvSpPr>
            <p:cNvPr id="40976" name="Rectangle 14">
              <a:extLst>
                <a:ext uri="{FF2B5EF4-FFF2-40B4-BE49-F238E27FC236}">
                  <a16:creationId xmlns:a16="http://schemas.microsoft.com/office/drawing/2014/main" id="{486AF13A-C5FC-FC4F-BF47-96C7138C732B}"/>
                </a:ext>
              </a:extLst>
            </p:cNvPr>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sp>
          <p:nvSpPr>
            <p:cNvPr id="40977" name="Rectangle 15">
              <a:extLst>
                <a:ext uri="{FF2B5EF4-FFF2-40B4-BE49-F238E27FC236}">
                  <a16:creationId xmlns:a16="http://schemas.microsoft.com/office/drawing/2014/main" id="{25B24EC8-C840-5A4D-BCDF-49B9B28BDAAA}"/>
                </a:ext>
              </a:extLst>
            </p:cNvPr>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grpSp>
      <p:grpSp>
        <p:nvGrpSpPr>
          <p:cNvPr id="40970" name="Group 16">
            <a:extLst>
              <a:ext uri="{FF2B5EF4-FFF2-40B4-BE49-F238E27FC236}">
                <a16:creationId xmlns:a16="http://schemas.microsoft.com/office/drawing/2014/main" id="{A5BBD3AB-FF19-2546-8EC6-3809343CBF64}"/>
              </a:ext>
            </a:extLst>
          </p:cNvPr>
          <p:cNvGrpSpPr>
            <a:grpSpLocks/>
          </p:cNvGrpSpPr>
          <p:nvPr/>
        </p:nvGrpSpPr>
        <p:grpSpPr bwMode="auto">
          <a:xfrm>
            <a:off x="76200" y="176213"/>
            <a:ext cx="8745538" cy="161925"/>
            <a:chOff x="48" y="111"/>
            <a:chExt cx="5509" cy="102"/>
          </a:xfrm>
        </p:grpSpPr>
        <p:sp>
          <p:nvSpPr>
            <p:cNvPr id="40974" name="Rectangle 17">
              <a:extLst>
                <a:ext uri="{FF2B5EF4-FFF2-40B4-BE49-F238E27FC236}">
                  <a16:creationId xmlns:a16="http://schemas.microsoft.com/office/drawing/2014/main" id="{B33CD228-C1DC-DE47-BFD2-02CDA85CE913}"/>
                </a:ext>
              </a:extLst>
            </p:cNvPr>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sp>
          <p:nvSpPr>
            <p:cNvPr id="40975" name="Rectangle 18">
              <a:extLst>
                <a:ext uri="{FF2B5EF4-FFF2-40B4-BE49-F238E27FC236}">
                  <a16:creationId xmlns:a16="http://schemas.microsoft.com/office/drawing/2014/main" id="{094E4668-B23D-9446-8647-F3E7886D572E}"/>
                </a:ext>
              </a:extLst>
            </p:cNvPr>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grpSp>
      <p:grpSp>
        <p:nvGrpSpPr>
          <p:cNvPr id="6" name="Group 19">
            <a:extLst>
              <a:ext uri="{FF2B5EF4-FFF2-40B4-BE49-F238E27FC236}">
                <a16:creationId xmlns:a16="http://schemas.microsoft.com/office/drawing/2014/main" id="{CCC971B9-FF60-0848-9B4C-6D05262E913B}"/>
              </a:ext>
            </a:extLst>
          </p:cNvPr>
          <p:cNvGrpSpPr>
            <a:grpSpLocks/>
          </p:cNvGrpSpPr>
          <p:nvPr/>
        </p:nvGrpSpPr>
        <p:grpSpPr bwMode="auto">
          <a:xfrm>
            <a:off x="71438" y="176213"/>
            <a:ext cx="8745537" cy="161925"/>
            <a:chOff x="48" y="111"/>
            <a:chExt cx="5509" cy="102"/>
          </a:xfrm>
        </p:grpSpPr>
        <p:sp>
          <p:nvSpPr>
            <p:cNvPr id="40972" name="Rectangle 20">
              <a:extLst>
                <a:ext uri="{FF2B5EF4-FFF2-40B4-BE49-F238E27FC236}">
                  <a16:creationId xmlns:a16="http://schemas.microsoft.com/office/drawing/2014/main" id="{B6E82390-9836-D948-9DBC-6E99CA24B24B}"/>
                </a:ext>
              </a:extLst>
            </p:cNvPr>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sp>
          <p:nvSpPr>
            <p:cNvPr id="40973" name="Rectangle 21">
              <a:extLst>
                <a:ext uri="{FF2B5EF4-FFF2-40B4-BE49-F238E27FC236}">
                  <a16:creationId xmlns:a16="http://schemas.microsoft.com/office/drawing/2014/main" id="{A7D23BB3-C08B-7B46-8575-C3BCB254F4EE}"/>
                </a:ext>
              </a:extLst>
            </p:cNvPr>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8F8F8"/>
                </a:solidFill>
              </a:endParaRPr>
            </a:p>
          </p:txBody>
        </p:sp>
      </p:grpSp>
    </p:spTree>
  </p:cSld>
  <p:clrMap bg1="dk2" tx1="lt1" bg2="dk1" tx2="lt2" accent1="accent1" accent2="accent2" accent3="accent3" accent4="accent4" accent5="accent5" accent6="accent6" hlink="hlink" folHlink="folHlink"/>
  <p:sldLayoutIdLst>
    <p:sldLayoutId id="2147494855" r:id="rId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2"/>
          </a:solidFill>
          <a:latin typeface="Helvetica" pitchFamily="-105"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Helvetica" pitchFamily="-105"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Helvetica" pitchFamily="-105"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Helvetica" pitchFamily="-105"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Helvetica" pitchFamily="-105" charset="0"/>
        </a:defRPr>
      </a:lvl6pPr>
      <a:lvl7pPr marL="914400" algn="l" rtl="0" fontAlgn="base">
        <a:spcBef>
          <a:spcPct val="0"/>
        </a:spcBef>
        <a:spcAft>
          <a:spcPct val="0"/>
        </a:spcAft>
        <a:defRPr sz="3600">
          <a:solidFill>
            <a:schemeClr val="tx2"/>
          </a:solidFill>
          <a:latin typeface="Helvetica" pitchFamily="-105" charset="0"/>
        </a:defRPr>
      </a:lvl7pPr>
      <a:lvl8pPr marL="1371600" algn="l" rtl="0" fontAlgn="base">
        <a:spcBef>
          <a:spcPct val="0"/>
        </a:spcBef>
        <a:spcAft>
          <a:spcPct val="0"/>
        </a:spcAft>
        <a:defRPr sz="3600">
          <a:solidFill>
            <a:schemeClr val="tx2"/>
          </a:solidFill>
          <a:latin typeface="Helvetica" pitchFamily="-105" charset="0"/>
        </a:defRPr>
      </a:lvl8pPr>
      <a:lvl9pPr marL="1828800" algn="l" rtl="0" fontAlgn="base">
        <a:spcBef>
          <a:spcPct val="0"/>
        </a:spcBef>
        <a:spcAft>
          <a:spcPct val="0"/>
        </a:spcAft>
        <a:defRPr sz="3600">
          <a:solidFill>
            <a:schemeClr val="tx2"/>
          </a:solidFill>
          <a:latin typeface="Helvetica" pitchFamily="-105"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60EB9055-4E9A-494F-AA95-3A1E1B81989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3011" name="Rectangle 3">
            <a:extLst>
              <a:ext uri="{FF2B5EF4-FFF2-40B4-BE49-F238E27FC236}">
                <a16:creationId xmlns:a16="http://schemas.microsoft.com/office/drawing/2014/main" id="{7D5944F6-8E44-D949-9FC2-85A232CC28B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1EDB8F72-E7FA-E844-A89B-83CABE4BEEC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a:extLst>
              <a:ext uri="{FF2B5EF4-FFF2-40B4-BE49-F238E27FC236}">
                <a16:creationId xmlns:a16="http://schemas.microsoft.com/office/drawing/2014/main" id="{37E2AF44-9B1E-DD46-9B9F-A7DDC55A1F82}"/>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a:extLst>
              <a:ext uri="{FF2B5EF4-FFF2-40B4-BE49-F238E27FC236}">
                <a16:creationId xmlns:a16="http://schemas.microsoft.com/office/drawing/2014/main" id="{515BFFAA-445E-AB4B-ADE0-49A26F108FD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D109EED9-E3E0-1643-9571-EC2BAFBBD3F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483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A76887CB-C253-5444-A0B3-AC01BCB70BD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5059" name="Rectangle 3">
            <a:extLst>
              <a:ext uri="{FF2B5EF4-FFF2-40B4-BE49-F238E27FC236}">
                <a16:creationId xmlns:a16="http://schemas.microsoft.com/office/drawing/2014/main" id="{EC149AD0-F331-9D4B-8388-CC0AF60BF43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56"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47260D1-FD98-AB4E-A118-3C69912F7378}"/>
              </a:ext>
            </a:extLst>
          </p:cNvPr>
          <p:cNvSpPr>
            <a:spLocks noGrp="1" noChangeArrowheads="1"/>
          </p:cNvSpPr>
          <p:nvPr>
            <p:ph type="title"/>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7107" name="Rectangle 3">
            <a:extLst>
              <a:ext uri="{FF2B5EF4-FFF2-40B4-BE49-F238E27FC236}">
                <a16:creationId xmlns:a16="http://schemas.microsoft.com/office/drawing/2014/main" id="{C0882825-D34B-6746-8B1C-4705AEC27075}"/>
              </a:ext>
            </a:extLst>
          </p:cNvPr>
          <p:cNvSpPr>
            <a:spLocks noGrp="1" noChangeArrowheads="1"/>
          </p:cNvSpPr>
          <p:nvPr>
            <p:ph type="body" idx="1"/>
          </p:nvPr>
        </p:nvSpPr>
        <p:spPr bwMode="auto">
          <a:xfrm>
            <a:off x="304800" y="1371600"/>
            <a:ext cx="8458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57"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53">
            <a:extLst>
              <a:ext uri="{FF2B5EF4-FFF2-40B4-BE49-F238E27FC236}">
                <a16:creationId xmlns:a16="http://schemas.microsoft.com/office/drawing/2014/main" id="{289BEBE2-65D5-214F-AE4A-B5B14D62E174}"/>
              </a:ext>
            </a:extLst>
          </p:cNvPr>
          <p:cNvSpPr>
            <a:spLocks noChangeArrowheads="1"/>
          </p:cNvSpPr>
          <p:nvPr userDrawn="1"/>
        </p:nvSpPr>
        <p:spPr bwMode="auto">
          <a:xfrm>
            <a:off x="0" y="228600"/>
            <a:ext cx="9144000" cy="6629400"/>
          </a:xfrm>
          <a:prstGeom prst="rect">
            <a:avLst/>
          </a:prstGeom>
          <a:solidFill>
            <a:srgbClr val="111B1B"/>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600" b="1">
              <a:latin typeface="Times New Roman" panose="02020603050405020304" pitchFamily="18" charset="0"/>
              <a:cs typeface="Arial" panose="020B0604020202020204" pitchFamily="34" charset="0"/>
            </a:endParaRPr>
          </a:p>
        </p:txBody>
      </p:sp>
      <p:sp>
        <p:nvSpPr>
          <p:cNvPr id="49155" name="Line 4">
            <a:extLst>
              <a:ext uri="{FF2B5EF4-FFF2-40B4-BE49-F238E27FC236}">
                <a16:creationId xmlns:a16="http://schemas.microsoft.com/office/drawing/2014/main" id="{A1390AE9-07D4-B544-BE0A-559A702B3A2A}"/>
              </a:ext>
            </a:extLst>
          </p:cNvPr>
          <p:cNvSpPr>
            <a:spLocks noChangeShapeType="1"/>
          </p:cNvSpPr>
          <p:nvPr/>
        </p:nvSpPr>
        <p:spPr bwMode="hidden">
          <a:xfrm>
            <a:off x="4572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56" name="Line 5">
            <a:extLst>
              <a:ext uri="{FF2B5EF4-FFF2-40B4-BE49-F238E27FC236}">
                <a16:creationId xmlns:a16="http://schemas.microsoft.com/office/drawing/2014/main" id="{EF456504-023F-2741-8390-A5F85BC8D211}"/>
              </a:ext>
            </a:extLst>
          </p:cNvPr>
          <p:cNvSpPr>
            <a:spLocks noChangeShapeType="1"/>
          </p:cNvSpPr>
          <p:nvPr/>
        </p:nvSpPr>
        <p:spPr bwMode="hidden">
          <a:xfrm>
            <a:off x="9144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57" name="Line 6">
            <a:extLst>
              <a:ext uri="{FF2B5EF4-FFF2-40B4-BE49-F238E27FC236}">
                <a16:creationId xmlns:a16="http://schemas.microsoft.com/office/drawing/2014/main" id="{090A91A1-2995-8A4E-AA32-5EE429E64589}"/>
              </a:ext>
            </a:extLst>
          </p:cNvPr>
          <p:cNvSpPr>
            <a:spLocks noChangeShapeType="1"/>
          </p:cNvSpPr>
          <p:nvPr/>
        </p:nvSpPr>
        <p:spPr bwMode="hidden">
          <a:xfrm>
            <a:off x="13716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58" name="Line 7">
            <a:extLst>
              <a:ext uri="{FF2B5EF4-FFF2-40B4-BE49-F238E27FC236}">
                <a16:creationId xmlns:a16="http://schemas.microsoft.com/office/drawing/2014/main" id="{76394B06-AEEE-DD41-AC89-BAA0C2C2B465}"/>
              </a:ext>
            </a:extLst>
          </p:cNvPr>
          <p:cNvSpPr>
            <a:spLocks noChangeShapeType="1"/>
          </p:cNvSpPr>
          <p:nvPr/>
        </p:nvSpPr>
        <p:spPr bwMode="hidden">
          <a:xfrm>
            <a:off x="18288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59" name="Line 8">
            <a:extLst>
              <a:ext uri="{FF2B5EF4-FFF2-40B4-BE49-F238E27FC236}">
                <a16:creationId xmlns:a16="http://schemas.microsoft.com/office/drawing/2014/main" id="{7BA53E3B-B1CC-CE47-8638-19CCC002B059}"/>
              </a:ext>
            </a:extLst>
          </p:cNvPr>
          <p:cNvSpPr>
            <a:spLocks noChangeShapeType="1"/>
          </p:cNvSpPr>
          <p:nvPr/>
        </p:nvSpPr>
        <p:spPr bwMode="hidden">
          <a:xfrm>
            <a:off x="22860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60" name="Line 9">
            <a:extLst>
              <a:ext uri="{FF2B5EF4-FFF2-40B4-BE49-F238E27FC236}">
                <a16:creationId xmlns:a16="http://schemas.microsoft.com/office/drawing/2014/main" id="{E38F0C9D-4DA1-3344-971C-6305E49DBC75}"/>
              </a:ext>
            </a:extLst>
          </p:cNvPr>
          <p:cNvSpPr>
            <a:spLocks noChangeShapeType="1"/>
          </p:cNvSpPr>
          <p:nvPr/>
        </p:nvSpPr>
        <p:spPr bwMode="hidden">
          <a:xfrm>
            <a:off x="27432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61" name="Line 10">
            <a:extLst>
              <a:ext uri="{FF2B5EF4-FFF2-40B4-BE49-F238E27FC236}">
                <a16:creationId xmlns:a16="http://schemas.microsoft.com/office/drawing/2014/main" id="{8D62C480-7D96-8548-ACC7-E3A31C61B032}"/>
              </a:ext>
            </a:extLst>
          </p:cNvPr>
          <p:cNvSpPr>
            <a:spLocks noChangeShapeType="1"/>
          </p:cNvSpPr>
          <p:nvPr/>
        </p:nvSpPr>
        <p:spPr bwMode="hidden">
          <a:xfrm>
            <a:off x="32004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62" name="Line 11">
            <a:extLst>
              <a:ext uri="{FF2B5EF4-FFF2-40B4-BE49-F238E27FC236}">
                <a16:creationId xmlns:a16="http://schemas.microsoft.com/office/drawing/2014/main" id="{14A351B9-DDD8-C146-8994-4BD65A62803D}"/>
              </a:ext>
            </a:extLst>
          </p:cNvPr>
          <p:cNvSpPr>
            <a:spLocks noChangeShapeType="1"/>
          </p:cNvSpPr>
          <p:nvPr/>
        </p:nvSpPr>
        <p:spPr bwMode="hidden">
          <a:xfrm>
            <a:off x="36576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63" name="Line 12">
            <a:extLst>
              <a:ext uri="{FF2B5EF4-FFF2-40B4-BE49-F238E27FC236}">
                <a16:creationId xmlns:a16="http://schemas.microsoft.com/office/drawing/2014/main" id="{B878D204-831B-D147-8C9F-7200AD783BBD}"/>
              </a:ext>
            </a:extLst>
          </p:cNvPr>
          <p:cNvSpPr>
            <a:spLocks noChangeShapeType="1"/>
          </p:cNvSpPr>
          <p:nvPr/>
        </p:nvSpPr>
        <p:spPr bwMode="hidden">
          <a:xfrm>
            <a:off x="41148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64" name="Line 13">
            <a:extLst>
              <a:ext uri="{FF2B5EF4-FFF2-40B4-BE49-F238E27FC236}">
                <a16:creationId xmlns:a16="http://schemas.microsoft.com/office/drawing/2014/main" id="{F159C2D2-D2E5-E44E-B017-432D8CC40C53}"/>
              </a:ext>
            </a:extLst>
          </p:cNvPr>
          <p:cNvSpPr>
            <a:spLocks noChangeShapeType="1"/>
          </p:cNvSpPr>
          <p:nvPr/>
        </p:nvSpPr>
        <p:spPr bwMode="hidden">
          <a:xfrm>
            <a:off x="45720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65" name="Line 14">
            <a:extLst>
              <a:ext uri="{FF2B5EF4-FFF2-40B4-BE49-F238E27FC236}">
                <a16:creationId xmlns:a16="http://schemas.microsoft.com/office/drawing/2014/main" id="{FBEB8BEF-96D3-FB48-8CA3-8A319BE312C8}"/>
              </a:ext>
            </a:extLst>
          </p:cNvPr>
          <p:cNvSpPr>
            <a:spLocks noChangeShapeType="1"/>
          </p:cNvSpPr>
          <p:nvPr/>
        </p:nvSpPr>
        <p:spPr bwMode="hidden">
          <a:xfrm>
            <a:off x="50292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66" name="Line 15">
            <a:extLst>
              <a:ext uri="{FF2B5EF4-FFF2-40B4-BE49-F238E27FC236}">
                <a16:creationId xmlns:a16="http://schemas.microsoft.com/office/drawing/2014/main" id="{F6634227-684D-0A4C-A930-4BAC81FD7586}"/>
              </a:ext>
            </a:extLst>
          </p:cNvPr>
          <p:cNvSpPr>
            <a:spLocks noChangeShapeType="1"/>
          </p:cNvSpPr>
          <p:nvPr/>
        </p:nvSpPr>
        <p:spPr bwMode="hidden">
          <a:xfrm>
            <a:off x="54864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67" name="Line 16">
            <a:extLst>
              <a:ext uri="{FF2B5EF4-FFF2-40B4-BE49-F238E27FC236}">
                <a16:creationId xmlns:a16="http://schemas.microsoft.com/office/drawing/2014/main" id="{4462A7F4-5DCC-7847-9DE1-AE07B4091718}"/>
              </a:ext>
            </a:extLst>
          </p:cNvPr>
          <p:cNvSpPr>
            <a:spLocks noChangeShapeType="1"/>
          </p:cNvSpPr>
          <p:nvPr/>
        </p:nvSpPr>
        <p:spPr bwMode="hidden">
          <a:xfrm>
            <a:off x="59436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68" name="Line 17">
            <a:extLst>
              <a:ext uri="{FF2B5EF4-FFF2-40B4-BE49-F238E27FC236}">
                <a16:creationId xmlns:a16="http://schemas.microsoft.com/office/drawing/2014/main" id="{E8BD6BEB-479C-C04F-95BB-321CFD6E411A}"/>
              </a:ext>
            </a:extLst>
          </p:cNvPr>
          <p:cNvSpPr>
            <a:spLocks noChangeShapeType="1"/>
          </p:cNvSpPr>
          <p:nvPr/>
        </p:nvSpPr>
        <p:spPr bwMode="hidden">
          <a:xfrm>
            <a:off x="64008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69" name="Line 18">
            <a:extLst>
              <a:ext uri="{FF2B5EF4-FFF2-40B4-BE49-F238E27FC236}">
                <a16:creationId xmlns:a16="http://schemas.microsoft.com/office/drawing/2014/main" id="{C3057EE4-3D69-D843-B623-6A5D8D4C00E7}"/>
              </a:ext>
            </a:extLst>
          </p:cNvPr>
          <p:cNvSpPr>
            <a:spLocks noChangeShapeType="1"/>
          </p:cNvSpPr>
          <p:nvPr/>
        </p:nvSpPr>
        <p:spPr bwMode="hidden">
          <a:xfrm>
            <a:off x="68580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70" name="Line 19">
            <a:extLst>
              <a:ext uri="{FF2B5EF4-FFF2-40B4-BE49-F238E27FC236}">
                <a16:creationId xmlns:a16="http://schemas.microsoft.com/office/drawing/2014/main" id="{EF74F557-29B9-C54B-BCCA-579DCC252FA3}"/>
              </a:ext>
            </a:extLst>
          </p:cNvPr>
          <p:cNvSpPr>
            <a:spLocks noChangeShapeType="1"/>
          </p:cNvSpPr>
          <p:nvPr/>
        </p:nvSpPr>
        <p:spPr bwMode="hidden">
          <a:xfrm>
            <a:off x="73152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71" name="Line 20">
            <a:extLst>
              <a:ext uri="{FF2B5EF4-FFF2-40B4-BE49-F238E27FC236}">
                <a16:creationId xmlns:a16="http://schemas.microsoft.com/office/drawing/2014/main" id="{D0BA9D31-FE8A-434A-BB47-76B43D282F84}"/>
              </a:ext>
            </a:extLst>
          </p:cNvPr>
          <p:cNvSpPr>
            <a:spLocks noChangeShapeType="1"/>
          </p:cNvSpPr>
          <p:nvPr/>
        </p:nvSpPr>
        <p:spPr bwMode="hidden">
          <a:xfrm>
            <a:off x="77724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72" name="Line 21">
            <a:extLst>
              <a:ext uri="{FF2B5EF4-FFF2-40B4-BE49-F238E27FC236}">
                <a16:creationId xmlns:a16="http://schemas.microsoft.com/office/drawing/2014/main" id="{ED56B7B6-EC04-9D4B-A4CA-FFE0DDF0ADE5}"/>
              </a:ext>
            </a:extLst>
          </p:cNvPr>
          <p:cNvSpPr>
            <a:spLocks noChangeShapeType="1"/>
          </p:cNvSpPr>
          <p:nvPr/>
        </p:nvSpPr>
        <p:spPr bwMode="hidden">
          <a:xfrm>
            <a:off x="82296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73" name="Line 22">
            <a:extLst>
              <a:ext uri="{FF2B5EF4-FFF2-40B4-BE49-F238E27FC236}">
                <a16:creationId xmlns:a16="http://schemas.microsoft.com/office/drawing/2014/main" id="{4280EE49-D059-B743-8099-2CE74057AA81}"/>
              </a:ext>
            </a:extLst>
          </p:cNvPr>
          <p:cNvSpPr>
            <a:spLocks noChangeShapeType="1"/>
          </p:cNvSpPr>
          <p:nvPr/>
        </p:nvSpPr>
        <p:spPr bwMode="hidden">
          <a:xfrm>
            <a:off x="8686800" y="0"/>
            <a:ext cx="0" cy="685800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74" name="Line 24">
            <a:extLst>
              <a:ext uri="{FF2B5EF4-FFF2-40B4-BE49-F238E27FC236}">
                <a16:creationId xmlns:a16="http://schemas.microsoft.com/office/drawing/2014/main" id="{DDCF269A-F90D-4443-813A-9EE3AD7715A2}"/>
              </a:ext>
            </a:extLst>
          </p:cNvPr>
          <p:cNvSpPr>
            <a:spLocks noChangeShapeType="1"/>
          </p:cNvSpPr>
          <p:nvPr/>
        </p:nvSpPr>
        <p:spPr bwMode="hidden">
          <a:xfrm>
            <a:off x="0" y="5334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75" name="Line 25">
            <a:extLst>
              <a:ext uri="{FF2B5EF4-FFF2-40B4-BE49-F238E27FC236}">
                <a16:creationId xmlns:a16="http://schemas.microsoft.com/office/drawing/2014/main" id="{9109B5F9-5AE7-604F-9F0C-939504D8D27A}"/>
              </a:ext>
            </a:extLst>
          </p:cNvPr>
          <p:cNvSpPr>
            <a:spLocks noChangeShapeType="1"/>
          </p:cNvSpPr>
          <p:nvPr/>
        </p:nvSpPr>
        <p:spPr bwMode="hidden">
          <a:xfrm>
            <a:off x="0" y="9906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76" name="Line 26">
            <a:extLst>
              <a:ext uri="{FF2B5EF4-FFF2-40B4-BE49-F238E27FC236}">
                <a16:creationId xmlns:a16="http://schemas.microsoft.com/office/drawing/2014/main" id="{BDCF0F99-2836-D64A-89A6-2A24D2321AD3}"/>
              </a:ext>
            </a:extLst>
          </p:cNvPr>
          <p:cNvSpPr>
            <a:spLocks noChangeShapeType="1"/>
          </p:cNvSpPr>
          <p:nvPr/>
        </p:nvSpPr>
        <p:spPr bwMode="hidden">
          <a:xfrm>
            <a:off x="0" y="14478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77" name="Line 27">
            <a:extLst>
              <a:ext uri="{FF2B5EF4-FFF2-40B4-BE49-F238E27FC236}">
                <a16:creationId xmlns:a16="http://schemas.microsoft.com/office/drawing/2014/main" id="{1F81110C-6056-9143-9347-35DA046F4137}"/>
              </a:ext>
            </a:extLst>
          </p:cNvPr>
          <p:cNvSpPr>
            <a:spLocks noChangeShapeType="1"/>
          </p:cNvSpPr>
          <p:nvPr/>
        </p:nvSpPr>
        <p:spPr bwMode="hidden">
          <a:xfrm>
            <a:off x="0" y="19050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78" name="Line 28">
            <a:extLst>
              <a:ext uri="{FF2B5EF4-FFF2-40B4-BE49-F238E27FC236}">
                <a16:creationId xmlns:a16="http://schemas.microsoft.com/office/drawing/2014/main" id="{23111F57-5CA9-0E45-90A9-9CFC1DAC6A05}"/>
              </a:ext>
            </a:extLst>
          </p:cNvPr>
          <p:cNvSpPr>
            <a:spLocks noChangeShapeType="1"/>
          </p:cNvSpPr>
          <p:nvPr/>
        </p:nvSpPr>
        <p:spPr bwMode="hidden">
          <a:xfrm>
            <a:off x="0" y="23622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79" name="Line 29">
            <a:extLst>
              <a:ext uri="{FF2B5EF4-FFF2-40B4-BE49-F238E27FC236}">
                <a16:creationId xmlns:a16="http://schemas.microsoft.com/office/drawing/2014/main" id="{D007CF47-B9E9-1245-AF65-C9A906D7C6A6}"/>
              </a:ext>
            </a:extLst>
          </p:cNvPr>
          <p:cNvSpPr>
            <a:spLocks noChangeShapeType="1"/>
          </p:cNvSpPr>
          <p:nvPr/>
        </p:nvSpPr>
        <p:spPr bwMode="hidden">
          <a:xfrm>
            <a:off x="0" y="28194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80" name="Line 30">
            <a:extLst>
              <a:ext uri="{FF2B5EF4-FFF2-40B4-BE49-F238E27FC236}">
                <a16:creationId xmlns:a16="http://schemas.microsoft.com/office/drawing/2014/main" id="{19A7A369-CA49-434F-8454-D3EE4C9AF706}"/>
              </a:ext>
            </a:extLst>
          </p:cNvPr>
          <p:cNvSpPr>
            <a:spLocks noChangeShapeType="1"/>
          </p:cNvSpPr>
          <p:nvPr/>
        </p:nvSpPr>
        <p:spPr bwMode="hidden">
          <a:xfrm>
            <a:off x="0" y="32766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81" name="Line 31">
            <a:extLst>
              <a:ext uri="{FF2B5EF4-FFF2-40B4-BE49-F238E27FC236}">
                <a16:creationId xmlns:a16="http://schemas.microsoft.com/office/drawing/2014/main" id="{34F704AA-848A-C44C-8F4B-DB7FA0FCC5AA}"/>
              </a:ext>
            </a:extLst>
          </p:cNvPr>
          <p:cNvSpPr>
            <a:spLocks noChangeShapeType="1"/>
          </p:cNvSpPr>
          <p:nvPr/>
        </p:nvSpPr>
        <p:spPr bwMode="hidden">
          <a:xfrm>
            <a:off x="0" y="37338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82" name="Line 32">
            <a:extLst>
              <a:ext uri="{FF2B5EF4-FFF2-40B4-BE49-F238E27FC236}">
                <a16:creationId xmlns:a16="http://schemas.microsoft.com/office/drawing/2014/main" id="{7B464F6A-B31C-2D46-9458-E3542AC29A3F}"/>
              </a:ext>
            </a:extLst>
          </p:cNvPr>
          <p:cNvSpPr>
            <a:spLocks noChangeShapeType="1"/>
          </p:cNvSpPr>
          <p:nvPr/>
        </p:nvSpPr>
        <p:spPr bwMode="hidden">
          <a:xfrm>
            <a:off x="0" y="41910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83" name="Line 33">
            <a:extLst>
              <a:ext uri="{FF2B5EF4-FFF2-40B4-BE49-F238E27FC236}">
                <a16:creationId xmlns:a16="http://schemas.microsoft.com/office/drawing/2014/main" id="{497C3847-12E0-824F-B0BC-024592E5DC09}"/>
              </a:ext>
            </a:extLst>
          </p:cNvPr>
          <p:cNvSpPr>
            <a:spLocks noChangeShapeType="1"/>
          </p:cNvSpPr>
          <p:nvPr/>
        </p:nvSpPr>
        <p:spPr bwMode="hidden">
          <a:xfrm>
            <a:off x="0" y="46482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84" name="Line 34">
            <a:extLst>
              <a:ext uri="{FF2B5EF4-FFF2-40B4-BE49-F238E27FC236}">
                <a16:creationId xmlns:a16="http://schemas.microsoft.com/office/drawing/2014/main" id="{B8FBABBB-1E3C-AE42-863F-C201E9D88B60}"/>
              </a:ext>
            </a:extLst>
          </p:cNvPr>
          <p:cNvSpPr>
            <a:spLocks noChangeShapeType="1"/>
          </p:cNvSpPr>
          <p:nvPr/>
        </p:nvSpPr>
        <p:spPr bwMode="hidden">
          <a:xfrm>
            <a:off x="0" y="51054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85" name="Line 35">
            <a:extLst>
              <a:ext uri="{FF2B5EF4-FFF2-40B4-BE49-F238E27FC236}">
                <a16:creationId xmlns:a16="http://schemas.microsoft.com/office/drawing/2014/main" id="{702B82C5-63A7-DD41-9E55-8C3C096DB579}"/>
              </a:ext>
            </a:extLst>
          </p:cNvPr>
          <p:cNvSpPr>
            <a:spLocks noChangeShapeType="1"/>
          </p:cNvSpPr>
          <p:nvPr/>
        </p:nvSpPr>
        <p:spPr bwMode="hidden">
          <a:xfrm>
            <a:off x="0" y="55626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86" name="Line 36">
            <a:extLst>
              <a:ext uri="{FF2B5EF4-FFF2-40B4-BE49-F238E27FC236}">
                <a16:creationId xmlns:a16="http://schemas.microsoft.com/office/drawing/2014/main" id="{21C541B8-C82F-6D4D-873C-8C570DD3E76F}"/>
              </a:ext>
            </a:extLst>
          </p:cNvPr>
          <p:cNvSpPr>
            <a:spLocks noChangeShapeType="1"/>
          </p:cNvSpPr>
          <p:nvPr/>
        </p:nvSpPr>
        <p:spPr bwMode="hidden">
          <a:xfrm>
            <a:off x="0" y="60198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87" name="Line 37">
            <a:extLst>
              <a:ext uri="{FF2B5EF4-FFF2-40B4-BE49-F238E27FC236}">
                <a16:creationId xmlns:a16="http://schemas.microsoft.com/office/drawing/2014/main" id="{C0411E7F-0151-A44C-97BA-3137AC56EC21}"/>
              </a:ext>
            </a:extLst>
          </p:cNvPr>
          <p:cNvSpPr>
            <a:spLocks noChangeShapeType="1"/>
          </p:cNvSpPr>
          <p:nvPr/>
        </p:nvSpPr>
        <p:spPr bwMode="hidden">
          <a:xfrm>
            <a:off x="0" y="6477000"/>
            <a:ext cx="9144000" cy="0"/>
          </a:xfrm>
          <a:prstGeom prst="line">
            <a:avLst/>
          </a:prstGeom>
          <a:noFill/>
          <a:ln/>
          <a:extLst>
            <a:ext uri="{909E8E84-426E-40DD-AFC4-6F175D3DCCD1}">
              <a14:hiddenFill xmlns:a14="http://schemas.microsoft.com/office/drawing/2010/main">
                <a:noFill/>
              </a14:hiddenFill>
            </a:ext>
          </a:extLst>
        </p:spPr>
        <p:txBody>
          <a:bodyPr wrap="none" anchor="ctr"/>
          <a:lstStyle/>
          <a:p>
            <a:endParaRPr lang="en-US"/>
          </a:p>
        </p:txBody>
      </p:sp>
      <p:sp>
        <p:nvSpPr>
          <p:cNvPr id="49188" name="Freeform 38" descr="50%">
            <a:extLst>
              <a:ext uri="{FF2B5EF4-FFF2-40B4-BE49-F238E27FC236}">
                <a16:creationId xmlns:a16="http://schemas.microsoft.com/office/drawing/2014/main" id="{E513F3E7-A0EE-B84A-B248-C82178453B1F}"/>
              </a:ext>
            </a:extLst>
          </p:cNvPr>
          <p:cNvSpPr>
            <a:spLocks/>
          </p:cNvSpPr>
          <p:nvPr/>
        </p:nvSpPr>
        <p:spPr bwMode="ltGray">
          <a:xfrm rot="16200000" flipV="1">
            <a:off x="7324725" y="5626100"/>
            <a:ext cx="434975" cy="1984375"/>
          </a:xfrm>
          <a:custGeom>
            <a:avLst/>
            <a:gdLst>
              <a:gd name="T0" fmla="*/ 0 w 290"/>
              <a:gd name="T1" fmla="*/ 5040313 h 1250"/>
              <a:gd name="T2" fmla="*/ 539937467 w 290"/>
              <a:gd name="T3" fmla="*/ 5040313 h 1250"/>
              <a:gd name="T4" fmla="*/ 647925261 w 290"/>
              <a:gd name="T5" fmla="*/ 126007813 h 1250"/>
              <a:gd name="T6" fmla="*/ 647925261 w 290"/>
              <a:gd name="T7" fmla="*/ 2147483647 h 1250"/>
              <a:gd name="T8" fmla="*/ 539937467 w 290"/>
              <a:gd name="T9" fmla="*/ 2147483647 h 1250"/>
              <a:gd name="T10" fmla="*/ 0 w 290"/>
              <a:gd name="T11" fmla="*/ 2147483647 h 1250"/>
              <a:gd name="T12" fmla="*/ 0 w 290"/>
              <a:gd name="T13" fmla="*/ 5040313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89" name="Rectangle 39" descr="Dark vertical">
            <a:extLst>
              <a:ext uri="{FF2B5EF4-FFF2-40B4-BE49-F238E27FC236}">
                <a16:creationId xmlns:a16="http://schemas.microsoft.com/office/drawing/2014/main" id="{06564C69-535F-094D-A69C-342B5F7D1641}"/>
              </a:ext>
            </a:extLst>
          </p:cNvPr>
          <p:cNvSpPr>
            <a:spLocks noChangeArrowheads="1"/>
          </p:cNvSpPr>
          <p:nvPr/>
        </p:nvSpPr>
        <p:spPr bwMode="auto">
          <a:xfrm rot="16200000" flipV="1">
            <a:off x="7507288" y="5842000"/>
            <a:ext cx="50800" cy="19812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cs typeface="Arial" panose="020B0604020202020204" pitchFamily="34" charset="0"/>
            </a:endParaRPr>
          </a:p>
        </p:txBody>
      </p:sp>
      <p:sp>
        <p:nvSpPr>
          <p:cNvPr id="49190" name="Freeform 40" descr="50%">
            <a:extLst>
              <a:ext uri="{FF2B5EF4-FFF2-40B4-BE49-F238E27FC236}">
                <a16:creationId xmlns:a16="http://schemas.microsoft.com/office/drawing/2014/main" id="{3FC4E658-F6E8-6048-A8DF-BF3738C221C3}"/>
              </a:ext>
            </a:extLst>
          </p:cNvPr>
          <p:cNvSpPr>
            <a:spLocks/>
          </p:cNvSpPr>
          <p:nvPr/>
        </p:nvSpPr>
        <p:spPr bwMode="ltGray">
          <a:xfrm rot="16200000" flipV="1">
            <a:off x="1392238" y="5626100"/>
            <a:ext cx="434975" cy="1984375"/>
          </a:xfrm>
          <a:custGeom>
            <a:avLst/>
            <a:gdLst>
              <a:gd name="T0" fmla="*/ 0 w 290"/>
              <a:gd name="T1" fmla="*/ 5040313 h 1250"/>
              <a:gd name="T2" fmla="*/ 539937467 w 290"/>
              <a:gd name="T3" fmla="*/ 5040313 h 1250"/>
              <a:gd name="T4" fmla="*/ 647925261 w 290"/>
              <a:gd name="T5" fmla="*/ 126007813 h 1250"/>
              <a:gd name="T6" fmla="*/ 647925261 w 290"/>
              <a:gd name="T7" fmla="*/ 2147483647 h 1250"/>
              <a:gd name="T8" fmla="*/ 539937467 w 290"/>
              <a:gd name="T9" fmla="*/ 2147483647 h 1250"/>
              <a:gd name="T10" fmla="*/ 0 w 290"/>
              <a:gd name="T11" fmla="*/ 2147483647 h 1250"/>
              <a:gd name="T12" fmla="*/ 0 w 290"/>
              <a:gd name="T13" fmla="*/ 5040313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91" name="Rectangle 41" descr="Dark vertical">
            <a:extLst>
              <a:ext uri="{FF2B5EF4-FFF2-40B4-BE49-F238E27FC236}">
                <a16:creationId xmlns:a16="http://schemas.microsoft.com/office/drawing/2014/main" id="{5E3F7911-338F-1F4D-9CA9-DFF963756E22}"/>
              </a:ext>
            </a:extLst>
          </p:cNvPr>
          <p:cNvSpPr>
            <a:spLocks noChangeArrowheads="1"/>
          </p:cNvSpPr>
          <p:nvPr/>
        </p:nvSpPr>
        <p:spPr bwMode="auto">
          <a:xfrm rot="16200000" flipV="1">
            <a:off x="1574800" y="5842000"/>
            <a:ext cx="50800" cy="19812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cs typeface="Arial" panose="020B0604020202020204" pitchFamily="34" charset="0"/>
            </a:endParaRPr>
          </a:p>
        </p:txBody>
      </p:sp>
      <p:sp>
        <p:nvSpPr>
          <p:cNvPr id="49192" name="Freeform 42" descr="50%">
            <a:extLst>
              <a:ext uri="{FF2B5EF4-FFF2-40B4-BE49-F238E27FC236}">
                <a16:creationId xmlns:a16="http://schemas.microsoft.com/office/drawing/2014/main" id="{4D6A184B-05CE-924C-AEBF-760E960726F5}"/>
              </a:ext>
            </a:extLst>
          </p:cNvPr>
          <p:cNvSpPr>
            <a:spLocks/>
          </p:cNvSpPr>
          <p:nvPr/>
        </p:nvSpPr>
        <p:spPr bwMode="ltGray">
          <a:xfrm rot="16200000" flipV="1">
            <a:off x="4361656" y="5183982"/>
            <a:ext cx="434975" cy="2884488"/>
          </a:xfrm>
          <a:custGeom>
            <a:avLst/>
            <a:gdLst>
              <a:gd name="T0" fmla="*/ 0 w 290"/>
              <a:gd name="T1" fmla="*/ 10649530 h 1250"/>
              <a:gd name="T2" fmla="*/ 539937467 w 290"/>
              <a:gd name="T3" fmla="*/ 10649530 h 1250"/>
              <a:gd name="T4" fmla="*/ 647925261 w 290"/>
              <a:gd name="T5" fmla="*/ 266249780 h 1250"/>
              <a:gd name="T6" fmla="*/ 647925261 w 290"/>
              <a:gd name="T7" fmla="*/ 2147483647 h 1250"/>
              <a:gd name="T8" fmla="*/ 539937467 w 290"/>
              <a:gd name="T9" fmla="*/ 2147483647 h 1250"/>
              <a:gd name="T10" fmla="*/ 0 w 290"/>
              <a:gd name="T11" fmla="*/ 2147483647 h 1250"/>
              <a:gd name="T12" fmla="*/ 0 w 290"/>
              <a:gd name="T13" fmla="*/ 10649530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93" name="Rectangle 43" descr="Dark vertical">
            <a:extLst>
              <a:ext uri="{FF2B5EF4-FFF2-40B4-BE49-F238E27FC236}">
                <a16:creationId xmlns:a16="http://schemas.microsoft.com/office/drawing/2014/main" id="{11F6EE1D-2E7B-1D4C-BB3C-01AEE2D5F6BB}"/>
              </a:ext>
            </a:extLst>
          </p:cNvPr>
          <p:cNvSpPr>
            <a:spLocks noChangeArrowheads="1"/>
          </p:cNvSpPr>
          <p:nvPr/>
        </p:nvSpPr>
        <p:spPr bwMode="auto">
          <a:xfrm rot="16200000" flipV="1">
            <a:off x="4538663" y="5392737"/>
            <a:ext cx="50800" cy="287972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cs typeface="Arial" panose="020B0604020202020204" pitchFamily="34" charset="0"/>
            </a:endParaRPr>
          </a:p>
        </p:txBody>
      </p:sp>
      <p:pic>
        <p:nvPicPr>
          <p:cNvPr id="49194" name="Picture 45" descr="techstrip">
            <a:extLst>
              <a:ext uri="{FF2B5EF4-FFF2-40B4-BE49-F238E27FC236}">
                <a16:creationId xmlns:a16="http://schemas.microsoft.com/office/drawing/2014/main" id="{594F6EE2-E3BA-2B41-A43E-02E0C74BD9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95" name="Rectangle 46" descr="Dark vertical">
            <a:extLst>
              <a:ext uri="{FF2B5EF4-FFF2-40B4-BE49-F238E27FC236}">
                <a16:creationId xmlns:a16="http://schemas.microsoft.com/office/drawing/2014/main" id="{71357E3E-A158-6844-8F55-F23F63260374}"/>
              </a:ext>
            </a:extLst>
          </p:cNvPr>
          <p:cNvSpPr>
            <a:spLocks noChangeArrowheads="1"/>
          </p:cNvSpPr>
          <p:nvPr/>
        </p:nvSpPr>
        <p:spPr bwMode="auto">
          <a:xfrm>
            <a:off x="0" y="146050"/>
            <a:ext cx="9144000" cy="4762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cs typeface="Arial" panose="020B0604020202020204" pitchFamily="34" charset="0"/>
            </a:endParaRPr>
          </a:p>
        </p:txBody>
      </p:sp>
      <p:sp>
        <p:nvSpPr>
          <p:cNvPr id="49196" name="Rectangle 47">
            <a:extLst>
              <a:ext uri="{FF2B5EF4-FFF2-40B4-BE49-F238E27FC236}">
                <a16:creationId xmlns:a16="http://schemas.microsoft.com/office/drawing/2014/main" id="{09B4F6FA-B9AB-864B-84E8-073446D32678}"/>
              </a:ext>
            </a:extLst>
          </p:cNvPr>
          <p:cNvSpPr>
            <a:spLocks noChangeArrowheads="1"/>
          </p:cNvSpPr>
          <p:nvPr/>
        </p:nvSpPr>
        <p:spPr bwMode="auto">
          <a:xfrm>
            <a:off x="0" y="188913"/>
            <a:ext cx="9144000" cy="476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cs typeface="Arial" panose="020B0604020202020204" pitchFamily="34" charset="0"/>
            </a:endParaRPr>
          </a:p>
        </p:txBody>
      </p:sp>
      <p:sp>
        <p:nvSpPr>
          <p:cNvPr id="49197" name="Rectangle 48">
            <a:extLst>
              <a:ext uri="{FF2B5EF4-FFF2-40B4-BE49-F238E27FC236}">
                <a16:creationId xmlns:a16="http://schemas.microsoft.com/office/drawing/2014/main" id="{0FBD5B4B-D678-C249-AB3F-07BB4E310D01}"/>
              </a:ext>
            </a:extLst>
          </p:cNvPr>
          <p:cNvSpPr>
            <a:spLocks noGrp="1" noChangeArrowheads="1"/>
          </p:cNvSpPr>
          <p:nvPr>
            <p:ph type="title"/>
          </p:nvPr>
        </p:nvSpPr>
        <p:spPr bwMode="auto">
          <a:xfrm>
            <a:off x="152400" y="609600"/>
            <a:ext cx="8839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9198" name="Rectangle 49">
            <a:extLst>
              <a:ext uri="{FF2B5EF4-FFF2-40B4-BE49-F238E27FC236}">
                <a16:creationId xmlns:a16="http://schemas.microsoft.com/office/drawing/2014/main" id="{279B780C-DBDE-6549-A8D8-D4CA4FF384CA}"/>
              </a:ext>
            </a:extLst>
          </p:cNvPr>
          <p:cNvSpPr>
            <a:spLocks noGrp="1" noChangeArrowheads="1"/>
          </p:cNvSpPr>
          <p:nvPr>
            <p:ph type="body" idx="1"/>
          </p:nvPr>
        </p:nvSpPr>
        <p:spPr bwMode="auto">
          <a:xfrm>
            <a:off x="152400" y="1981200"/>
            <a:ext cx="883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94858" r:id="rId1"/>
  </p:sldLayoutIdLst>
  <p:txStyles>
    <p:titleStyle>
      <a:lvl1pPr algn="ctr" rtl="0" eaLnBrk="0" fontAlgn="base" hangingPunct="0">
        <a:spcBef>
          <a:spcPct val="0"/>
        </a:spcBef>
        <a:spcAft>
          <a:spcPct val="0"/>
        </a:spcAft>
        <a:defRPr sz="4400" b="1">
          <a:solidFill>
            <a:srgbClr val="FFDC8F"/>
          </a:solidFill>
          <a:latin typeface="Arial"/>
          <a:ea typeface="ＭＳ Ｐゴシック" charset="-128"/>
          <a:cs typeface="Arial"/>
        </a:defRPr>
      </a:lvl1pPr>
      <a:lvl2pPr algn="ctr" rtl="0" eaLnBrk="0" fontAlgn="base" hangingPunct="0">
        <a:spcBef>
          <a:spcPct val="0"/>
        </a:spcBef>
        <a:spcAft>
          <a:spcPct val="0"/>
        </a:spcAft>
        <a:defRPr sz="4400" b="1">
          <a:solidFill>
            <a:srgbClr val="FFDC8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rgbClr val="FFDC8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rgbClr val="FFDC8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rgbClr val="FFDC8F"/>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Impact" charset="0"/>
        </a:defRPr>
      </a:lvl6pPr>
      <a:lvl7pPr marL="914400" algn="ctr" rtl="0" eaLnBrk="0" fontAlgn="base" hangingPunct="0">
        <a:spcBef>
          <a:spcPct val="0"/>
        </a:spcBef>
        <a:spcAft>
          <a:spcPct val="0"/>
        </a:spcAft>
        <a:defRPr sz="4400">
          <a:solidFill>
            <a:schemeClr val="tx2"/>
          </a:solidFill>
          <a:latin typeface="Impact" charset="0"/>
        </a:defRPr>
      </a:lvl7pPr>
      <a:lvl8pPr marL="1371600" algn="ctr" rtl="0" eaLnBrk="0" fontAlgn="base" hangingPunct="0">
        <a:spcBef>
          <a:spcPct val="0"/>
        </a:spcBef>
        <a:spcAft>
          <a:spcPct val="0"/>
        </a:spcAft>
        <a:defRPr sz="4400">
          <a:solidFill>
            <a:schemeClr val="tx2"/>
          </a:solidFill>
          <a:latin typeface="Impact" charset="0"/>
        </a:defRPr>
      </a:lvl8pPr>
      <a:lvl9pPr marL="1828800" algn="ctr" rtl="0" eaLnBrk="0" fontAlgn="base" hangingPunct="0">
        <a:spcBef>
          <a:spcPct val="0"/>
        </a:spcBef>
        <a:spcAft>
          <a:spcPct val="0"/>
        </a:spcAft>
        <a:defRPr sz="4400">
          <a:solidFill>
            <a:schemeClr val="tx2"/>
          </a:solidFill>
          <a:latin typeface="Impact" charset="0"/>
        </a:defRPr>
      </a:lvl9pPr>
    </p:titleStyle>
    <p:bodyStyle>
      <a:lvl1pPr marL="231775" indent="-231775" algn="l" rtl="0" eaLnBrk="0" fontAlgn="base" hangingPunct="0">
        <a:spcBef>
          <a:spcPct val="20000"/>
        </a:spcBef>
        <a:spcAft>
          <a:spcPct val="0"/>
        </a:spcAft>
        <a:buClr>
          <a:schemeClr val="tx2"/>
        </a:buClr>
        <a:buChar char="•"/>
        <a:defRPr sz="3200" b="1">
          <a:solidFill>
            <a:srgbClr val="FFDC8F"/>
          </a:solidFill>
          <a:latin typeface="Arial"/>
          <a:ea typeface="ＭＳ Ｐゴシック" charset="-128"/>
          <a:cs typeface="Arial"/>
        </a:defRPr>
      </a:lvl1pPr>
      <a:lvl2pPr marL="630238" indent="-173038" algn="l" rtl="0" eaLnBrk="0" fontAlgn="base" hangingPunct="0">
        <a:spcBef>
          <a:spcPct val="20000"/>
        </a:spcBef>
        <a:spcAft>
          <a:spcPct val="0"/>
        </a:spcAft>
        <a:buClr>
          <a:schemeClr val="accent1"/>
        </a:buClr>
        <a:buChar char="•"/>
        <a:defRPr sz="2800" b="1">
          <a:solidFill>
            <a:srgbClr val="FFDC8F"/>
          </a:solidFill>
          <a:latin typeface="Arial"/>
          <a:ea typeface="ＭＳ Ｐゴシック" charset="-128"/>
          <a:cs typeface="Arial"/>
        </a:defRPr>
      </a:lvl2pPr>
      <a:lvl3pPr marL="1081088" indent="-166688" algn="l" rtl="0" eaLnBrk="0" fontAlgn="base" hangingPunct="0">
        <a:spcBef>
          <a:spcPct val="20000"/>
        </a:spcBef>
        <a:spcAft>
          <a:spcPct val="0"/>
        </a:spcAft>
        <a:buClr>
          <a:schemeClr val="folHlink"/>
        </a:buClr>
        <a:buChar char="•"/>
        <a:defRPr sz="2400" b="1">
          <a:solidFill>
            <a:srgbClr val="FFDC8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b="1">
          <a:solidFill>
            <a:srgbClr val="FFDC8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b="1">
          <a:solidFill>
            <a:srgbClr val="FFDC8F"/>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38.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0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8.xml"/><Relationship Id="rId1" Type="http://schemas.openxmlformats.org/officeDocument/2006/relationships/slideLayout" Target="../slideLayouts/slideLayout194.xml"/></Relationships>
</file>

<file path=ppt/slides/_rels/slide10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9.xml"/><Relationship Id="rId1" Type="http://schemas.openxmlformats.org/officeDocument/2006/relationships/slideLayout" Target="../slideLayouts/slideLayout191.xml"/></Relationships>
</file>

<file path=ppt/slides/_rels/slide10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0.xml"/><Relationship Id="rId1" Type="http://schemas.openxmlformats.org/officeDocument/2006/relationships/slideLayout" Target="../slideLayouts/slideLayout20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14.xml"/></Relationships>
</file>

<file path=ppt/slides/_rels/slide10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216.xml"/></Relationships>
</file>

<file path=ppt/slides/_rels/slide10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2.xml"/><Relationship Id="rId1" Type="http://schemas.openxmlformats.org/officeDocument/2006/relationships/slideLayout" Target="../slideLayouts/slideLayout227.xml"/></Relationships>
</file>

<file path=ppt/slides/_rels/slide10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3.xml"/><Relationship Id="rId1" Type="http://schemas.openxmlformats.org/officeDocument/2006/relationships/slideLayout" Target="../slideLayouts/slideLayout215.xml"/><Relationship Id="rId4" Type="http://schemas.openxmlformats.org/officeDocument/2006/relationships/image" Target="../media/image101.jpe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08.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08.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08.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08.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08.xml"/></Relationships>
</file>

<file path=ppt/slides/_rels/slide11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0.xml"/><Relationship Id="rId1" Type="http://schemas.openxmlformats.org/officeDocument/2006/relationships/slideLayout" Target="../slideLayouts/slideLayout21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8.xml"/></Relationships>
</file>

<file path=ppt/slides/_rels/slide11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2.xml"/><Relationship Id="rId1" Type="http://schemas.openxmlformats.org/officeDocument/2006/relationships/slideLayout" Target="../slideLayouts/slideLayout238.xml"/><Relationship Id="rId4" Type="http://schemas.openxmlformats.org/officeDocument/2006/relationships/image" Target="../media/image104.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84.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jpeg"/><Relationship Id="rId1" Type="http://schemas.openxmlformats.org/officeDocument/2006/relationships/slideLayout" Target="../slideLayouts/slideLayout73.xml"/><Relationship Id="rId6" Type="http://schemas.openxmlformats.org/officeDocument/2006/relationships/image" Target="../media/image43.jpeg"/><Relationship Id="rId5" Type="http://schemas.openxmlformats.org/officeDocument/2006/relationships/image" Target="../media/image47.jpe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38.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2.xml"/><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4.xml"/><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5.xml"/><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6.xml"/><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9.xml"/><Relationship Id="rId1" Type="http://schemas.openxmlformats.org/officeDocument/2006/relationships/slideLayout" Target="../slideLayouts/slideLayout39.xml"/><Relationship Id="rId4" Type="http://schemas.openxmlformats.org/officeDocument/2006/relationships/image" Target="../media/image54.emf"/></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251.xml"/><Relationship Id="rId5" Type="http://schemas.openxmlformats.org/officeDocument/2006/relationships/image" Target="../media/image57.jpeg"/><Relationship Id="rId4" Type="http://schemas.openxmlformats.org/officeDocument/2006/relationships/image" Target="../media/image56.jpeg"/></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262.xml"/></Relationships>
</file>

<file path=ppt/slides/_rels/slide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89.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2.xml"/><Relationship Id="rId1" Type="http://schemas.openxmlformats.org/officeDocument/2006/relationships/themeOverride" Target="../theme/themeOverride1.xml"/><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1.xml"/><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2.xml"/><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4.xml"/><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5.xml"/><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6.xml"/><Relationship Id="rId1" Type="http://schemas.openxmlformats.org/officeDocument/2006/relationships/slideLayout" Target="../slideLayouts/slideLayout43.xml"/></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7.xml"/><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8.xml"/><Relationship Id="rId1" Type="http://schemas.openxmlformats.org/officeDocument/2006/relationships/slideLayout" Target="../slideLayouts/slideLayout42.xml"/></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9.xml"/><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0.xml"/><Relationship Id="rId1" Type="http://schemas.openxmlformats.org/officeDocument/2006/relationships/slideLayout" Target="../slideLayouts/slideLayout42.xml"/></Relationships>
</file>

<file path=ppt/slides/_rels/slide5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22.xml"/></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1.xml"/><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42.xml"/><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4.xml"/><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5.xml"/><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6.xml"/><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7.xml"/><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8.xml"/></Relationships>
</file>

<file path=ppt/slides/_rels/slide6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9.xml"/></Relationships>
</file>

<file path=ppt/slides/_rels/slide6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8.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7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9.xml"/><Relationship Id="rId1" Type="http://schemas.openxmlformats.org/officeDocument/2006/relationships/slideLayout" Target="../slideLayouts/slideLayout50.xml"/></Relationships>
</file>

<file path=ppt/slides/_rels/slide7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0.xml"/><Relationship Id="rId1" Type="http://schemas.openxmlformats.org/officeDocument/2006/relationships/slideLayout" Target="../slideLayouts/slideLayout50.xml"/></Relationships>
</file>

<file path=ppt/slides/_rels/slide7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1.xml"/><Relationship Id="rId1" Type="http://schemas.openxmlformats.org/officeDocument/2006/relationships/slideLayout" Target="../slideLayouts/slideLayout123.xml"/></Relationships>
</file>

<file path=ppt/slides/_rels/slide7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2.xml"/><Relationship Id="rId1" Type="http://schemas.openxmlformats.org/officeDocument/2006/relationships/slideLayout" Target="../slideLayouts/slideLayout50.xml"/><Relationship Id="rId4" Type="http://schemas.openxmlformats.org/officeDocument/2006/relationships/image" Target="../media/image82.jpeg"/></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3.xml"/><Relationship Id="rId1" Type="http://schemas.openxmlformats.org/officeDocument/2006/relationships/slideLayout" Target="../slideLayouts/slideLayout151.xml"/><Relationship Id="rId4" Type="http://schemas.openxmlformats.org/officeDocument/2006/relationships/image" Target="../media/image84.png"/></Relationships>
</file>

<file path=ppt/slides/_rels/slide7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4.xml"/><Relationship Id="rId1" Type="http://schemas.openxmlformats.org/officeDocument/2006/relationships/slideLayout" Target="../slideLayouts/slideLayout151.xml"/><Relationship Id="rId4" Type="http://schemas.openxmlformats.org/officeDocument/2006/relationships/image" Target="../media/image84.png"/></Relationships>
</file>

<file path=ppt/slides/_rels/slide7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5.xml"/><Relationship Id="rId1" Type="http://schemas.openxmlformats.org/officeDocument/2006/relationships/slideLayout" Target="../slideLayouts/slideLayout151.xml"/><Relationship Id="rId4" Type="http://schemas.openxmlformats.org/officeDocument/2006/relationships/image" Target="../media/image84.png"/></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6.xml"/><Relationship Id="rId1" Type="http://schemas.openxmlformats.org/officeDocument/2006/relationships/slideLayout" Target="../slideLayouts/slideLayout16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57.xml"/></Relationships>
</file>

<file path=ppt/slides/_rels/slide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5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57.xml"/></Relationships>
</file>

<file path=ppt/slides/_rels/slide8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1.xml"/><Relationship Id="rId1" Type="http://schemas.openxmlformats.org/officeDocument/2006/relationships/slideLayout" Target="../slideLayouts/slideLayout167.xml"/></Relationships>
</file>

<file path=ppt/slides/_rels/slide8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2.xml"/><Relationship Id="rId1" Type="http://schemas.openxmlformats.org/officeDocument/2006/relationships/slideLayout" Target="../slideLayouts/slideLayout167.xml"/></Relationships>
</file>

<file path=ppt/slides/_rels/slide8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3.xml"/><Relationship Id="rId1" Type="http://schemas.openxmlformats.org/officeDocument/2006/relationships/slideLayout" Target="../slideLayouts/slideLayout245.xml"/></Relationships>
</file>

<file path=ppt/slides/_rels/slide8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34.xml"/></Relationships>
</file>

<file path=ppt/slides/_rels/slide8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4.xml"/><Relationship Id="rId1" Type="http://schemas.openxmlformats.org/officeDocument/2006/relationships/slideLayout" Target="../slideLayouts/slideLayout134.xml"/><Relationship Id="rId4" Type="http://schemas.openxmlformats.org/officeDocument/2006/relationships/image" Target="../media/image89.jp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39.xml"/></Relationships>
</file>

<file path=ppt/slides/_rels/slide8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6.xml"/><Relationship Id="rId1" Type="http://schemas.openxmlformats.org/officeDocument/2006/relationships/slideLayout" Target="../slideLayouts/slideLayout134.xml"/><Relationship Id="rId4" Type="http://schemas.openxmlformats.org/officeDocument/2006/relationships/image" Target="../media/image91.png"/></Relationships>
</file>

<file path=ppt/slides/_rels/slide8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7.xml"/><Relationship Id="rId1" Type="http://schemas.openxmlformats.org/officeDocument/2006/relationships/slideLayout" Target="../slideLayouts/slideLayout135.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40.xml"/><Relationship Id="rId5" Type="http://schemas.openxmlformats.org/officeDocument/2006/relationships/image" Target="../media/image33.png"/><Relationship Id="rId4" Type="http://schemas.openxmlformats.org/officeDocument/2006/relationships/image" Target="../media/image32.jpeg"/></Relationships>
</file>

<file path=ppt/slides/_rels/slide9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8.xml"/><Relationship Id="rId1" Type="http://schemas.openxmlformats.org/officeDocument/2006/relationships/slideLayout" Target="../slideLayouts/slideLayout146.xml"/></Relationships>
</file>

<file path=ppt/slides/_rels/slide9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9.xml"/><Relationship Id="rId1" Type="http://schemas.openxmlformats.org/officeDocument/2006/relationships/slideLayout" Target="../slideLayouts/slideLayout146.xml"/></Relationships>
</file>

<file path=ppt/slides/_rels/slide9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0.xml"/><Relationship Id="rId1" Type="http://schemas.openxmlformats.org/officeDocument/2006/relationships/slideLayout" Target="../slideLayouts/slideLayout146.xml"/></Relationships>
</file>

<file path=ppt/slides/_rels/slide9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1.xml"/><Relationship Id="rId1" Type="http://schemas.openxmlformats.org/officeDocument/2006/relationships/slideLayout" Target="../slideLayouts/slideLayout146.xml"/></Relationships>
</file>

<file path=ppt/slides/_rels/slide9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2.xml"/><Relationship Id="rId1" Type="http://schemas.openxmlformats.org/officeDocument/2006/relationships/slideLayout" Target="../slideLayouts/slideLayout146.xml"/></Relationships>
</file>

<file path=ppt/slides/_rels/slide9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3.xml"/><Relationship Id="rId1" Type="http://schemas.openxmlformats.org/officeDocument/2006/relationships/slideLayout" Target="../slideLayouts/slideLayout200.xml"/></Relationships>
</file>

<file path=ppt/slides/_rels/slide9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4.xml"/><Relationship Id="rId1" Type="http://schemas.openxmlformats.org/officeDocument/2006/relationships/slideLayout" Target="../slideLayouts/slideLayout5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94.xml"/></Relationships>
</file>

<file path=ppt/slides/_rels/slide9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6.xml"/><Relationship Id="rId1" Type="http://schemas.openxmlformats.org/officeDocument/2006/relationships/slideLayout" Target="../slideLayouts/slideLayout191.xml"/></Relationships>
</file>

<file path=ppt/slides/_rels/slide9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7.xml"/><Relationship Id="rId1" Type="http://schemas.openxmlformats.org/officeDocument/2006/relationships/slideLayout" Target="../slideLayouts/slideLayout1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1029" descr="cross_on_blue">
            <a:extLst>
              <a:ext uri="{FF2B5EF4-FFF2-40B4-BE49-F238E27FC236}">
                <a16:creationId xmlns:a16="http://schemas.microsoft.com/office/drawing/2014/main" id="{5910A92E-393C-7F45-B00B-B73ADF51B0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9859" name="Rectangle 1027">
            <a:extLst>
              <a:ext uri="{FF2B5EF4-FFF2-40B4-BE49-F238E27FC236}">
                <a16:creationId xmlns:a16="http://schemas.microsoft.com/office/drawing/2014/main" id="{68B65F36-2FA6-3142-847A-59F641B1DF81}"/>
              </a:ext>
            </a:extLst>
          </p:cNvPr>
          <p:cNvSpPr>
            <a:spLocks noGrp="1" noChangeArrowheads="1"/>
          </p:cNvSpPr>
          <p:nvPr>
            <p:ph type="title"/>
          </p:nvPr>
        </p:nvSpPr>
        <p:spPr>
          <a:xfrm>
            <a:off x="609600" y="1570038"/>
            <a:ext cx="7848600" cy="2084387"/>
          </a:xfrm>
          <a:effectLst>
            <a:outerShdw blurRad="63500" dist="35921" dir="2700000" algn="ctr" rotWithShape="0">
              <a:schemeClr val="tx2">
                <a:alpha val="74997"/>
              </a:schemeClr>
            </a:outerShdw>
          </a:effectLst>
        </p:spPr>
        <p:txBody>
          <a:bodyPr/>
          <a:lstStyle/>
          <a:p>
            <a:pPr eaLnBrk="1" hangingPunct="1"/>
            <a:r>
              <a:rPr lang="ar-JO" altLang="en-US" sz="8000" b="1" dirty="0">
                <a:solidFill>
                  <a:schemeClr val="bg1"/>
                </a:solidFill>
                <a:latin typeface="Arial" panose="020B0604020202020204" pitchFamily="34" charset="0"/>
                <a:cs typeface="Arial" panose="020B0604020202020204" pitchFamily="34" charset="0"/>
              </a:rPr>
              <a:t>طبيعة            الكنيسة</a:t>
            </a:r>
            <a:endParaRPr lang="en-US" altLang="en-US" sz="8000" dirty="0">
              <a:solidFill>
                <a:schemeClr val="bg1"/>
              </a:solidFill>
              <a:latin typeface="Arial" panose="020B0604020202020204" pitchFamily="34" charset="0"/>
              <a:cs typeface="Arial" panose="020B0604020202020204" pitchFamily="34" charset="0"/>
            </a:endParaRPr>
          </a:p>
        </p:txBody>
      </p:sp>
      <p:sp>
        <p:nvSpPr>
          <p:cNvPr id="1529860" name="Rectangle 1028">
            <a:extLst>
              <a:ext uri="{FF2B5EF4-FFF2-40B4-BE49-F238E27FC236}">
                <a16:creationId xmlns:a16="http://schemas.microsoft.com/office/drawing/2014/main" id="{4FC29E2A-7F4C-E74C-84DA-F5C3E9863105}"/>
              </a:ext>
            </a:extLst>
          </p:cNvPr>
          <p:cNvSpPr>
            <a:spLocks noGrp="1" noChangeArrowheads="1"/>
          </p:cNvSpPr>
          <p:nvPr>
            <p:ph type="body" idx="1"/>
          </p:nvPr>
        </p:nvSpPr>
        <p:spPr>
          <a:xfrm>
            <a:off x="1720850" y="4191000"/>
            <a:ext cx="6127750" cy="1630363"/>
          </a:xfrm>
          <a:effectLst>
            <a:outerShdw blurRad="63500" dist="35921" dir="2700000" algn="ctr" rotWithShape="0">
              <a:schemeClr val="tx2">
                <a:alpha val="74997"/>
              </a:schemeClr>
            </a:outerShdw>
          </a:effectLst>
        </p:spPr>
        <p:txBody>
          <a:bodyPr/>
          <a:lstStyle/>
          <a:p>
            <a:pPr algn="r" rtl="1" eaLnBrk="1" hangingPunct="1">
              <a:defRPr/>
            </a:pPr>
            <a:r>
              <a:rPr lang="ar-JO" sz="4000" b="1" dirty="0">
                <a:solidFill>
                  <a:schemeClr val="bg1"/>
                </a:solidFill>
                <a:latin typeface="Arial" panose="020B0604020202020204" pitchFamily="34" charset="0"/>
                <a:cs typeface="Arial" panose="020B0604020202020204" pitchFamily="34" charset="0"/>
              </a:rPr>
              <a:t>ما هي الكنيسة؟</a:t>
            </a:r>
            <a:endParaRPr lang="en-US" sz="4000" b="1" dirty="0">
              <a:solidFill>
                <a:schemeClr val="bg1"/>
              </a:solidFill>
              <a:latin typeface="Arial" panose="020B0604020202020204" pitchFamily="34" charset="0"/>
              <a:cs typeface="Arial" panose="020B0604020202020204" pitchFamily="34" charset="0"/>
            </a:endParaRPr>
          </a:p>
          <a:p>
            <a:pPr algn="r" rtl="1" eaLnBrk="1" hangingPunct="1">
              <a:defRPr/>
            </a:pPr>
            <a:r>
              <a:rPr lang="ar-JO" sz="4000" b="1" dirty="0">
                <a:solidFill>
                  <a:schemeClr val="bg1"/>
                </a:solidFill>
                <a:latin typeface="Arial" panose="020B0604020202020204" pitchFamily="34" charset="0"/>
                <a:cs typeface="Arial" panose="020B0604020202020204" pitchFamily="34" charset="0"/>
              </a:rPr>
              <a:t>ما هو هدفها؟</a:t>
            </a:r>
            <a:endParaRPr lang="en-US" sz="4000" b="1" dirty="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721384DC-8EF9-AE10-E159-007275DD2A96}"/>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ea typeface="+mn-ea"/>
                <a:cs typeface="Arial" panose="020B0604020202020204" pitchFamily="34" charset="0"/>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ea typeface="+mn-ea"/>
                <a:cs typeface="Arial" panose="020B0604020202020204" pitchFamily="34" charset="0"/>
              </a:rPr>
              <a:t> • </a:t>
            </a:r>
            <a:r>
              <a:rPr lang="ar-JO" sz="1600" b="1" kern="0" dirty="0">
                <a:solidFill>
                  <a:srgbClr val="FFFFFF"/>
                </a:solidFill>
                <a:effectLst>
                  <a:outerShdw blurRad="38100" dist="38100" dir="2700000" algn="tl">
                    <a:srgbClr val="000000"/>
                  </a:outerShdw>
                </a:effectLst>
                <a:ea typeface="ＭＳ Ｐゴシック" charset="0"/>
                <a:cs typeface="Arial" panose="020B0604020202020204" pitchFamily="34" charset="0"/>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ea typeface="+mn-ea"/>
                <a:cs typeface="Arial" panose="020B0604020202020204" pitchFamily="34" charset="0"/>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body_of_Christ2.jpg">
            <a:extLst>
              <a:ext uri="{FF2B5EF4-FFF2-40B4-BE49-F238E27FC236}">
                <a16:creationId xmlns:a16="http://schemas.microsoft.com/office/drawing/2014/main" id="{7C778B06-DEAA-0B46-86C0-93DCBF66AD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0" name="Text Box 123">
            <a:extLst>
              <a:ext uri="{FF2B5EF4-FFF2-40B4-BE49-F238E27FC236}">
                <a16:creationId xmlns:a16="http://schemas.microsoft.com/office/drawing/2014/main" id="{5064F62B-C06D-CC46-A6A0-F2C33A2C8964}"/>
              </a:ext>
            </a:extLst>
          </p:cNvPr>
          <p:cNvSpPr txBox="1">
            <a:spLocks noChangeArrowheads="1"/>
          </p:cNvSpPr>
          <p:nvPr/>
        </p:nvSpPr>
        <p:spPr bwMode="auto">
          <a:xfrm>
            <a:off x="8382000" y="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10</a:t>
            </a:r>
            <a:endParaRPr lang="en-US" altLang="en-US">
              <a:solidFill>
                <a:srgbClr val="FFFFFF"/>
              </a:solidFill>
              <a:cs typeface="Arial" panose="020B0604020202020204" pitchFamily="34" charset="0"/>
            </a:endParaRPr>
          </a:p>
        </p:txBody>
      </p:sp>
      <p:pic>
        <p:nvPicPr>
          <p:cNvPr id="5" name="Picture 4" descr="Tabernacle high priest2, tb n030301.jpg">
            <a:extLst>
              <a:ext uri="{FF2B5EF4-FFF2-40B4-BE49-F238E27FC236}">
                <a16:creationId xmlns:a16="http://schemas.microsoft.com/office/drawing/2014/main" id="{DD3430DB-98A5-424E-B51D-6FE6A6DACED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BrideofChrist_95_percent.jpg">
            <a:extLst>
              <a:ext uri="{FF2B5EF4-FFF2-40B4-BE49-F238E27FC236}">
                <a16:creationId xmlns:a16="http://schemas.microsoft.com/office/drawing/2014/main" id="{DB976210-9880-A649-BDBA-E7D873F9FB72}"/>
              </a:ext>
            </a:extLst>
          </p:cNvPr>
          <p:cNvPicPr>
            <a:picLocks noChangeAspect="1"/>
          </p:cNvPicPr>
          <p:nvPr/>
        </p:nvPicPr>
        <p:blipFill>
          <a:blip r:embed="rId5">
            <a:extLst>
              <a:ext uri="{28A0092B-C50C-407E-A947-70E740481C1C}">
                <a14:useLocalDpi xmlns:a14="http://schemas.microsoft.com/office/drawing/2010/main" val="0"/>
              </a:ext>
            </a:extLst>
          </a:blip>
          <a:srcRect l="4797"/>
          <a:stretch>
            <a:fillRect/>
          </a:stretch>
        </p:blipFill>
        <p:spPr bwMode="auto">
          <a:xfrm>
            <a:off x="4572000" y="0"/>
            <a:ext cx="453548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800-Ezra 12 Temple is Built.jpg">
            <a:extLst>
              <a:ext uri="{FF2B5EF4-FFF2-40B4-BE49-F238E27FC236}">
                <a16:creationId xmlns:a16="http://schemas.microsoft.com/office/drawing/2014/main" id="{34E21A9F-62D2-764C-8181-82BA101290A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9031" name="Rectangle 2">
            <a:extLst>
              <a:ext uri="{FF2B5EF4-FFF2-40B4-BE49-F238E27FC236}">
                <a16:creationId xmlns:a16="http://schemas.microsoft.com/office/drawing/2014/main" id="{EFF6B5E2-B5C5-3546-B1D0-A20EACA89CEA}"/>
              </a:ext>
            </a:extLst>
          </p:cNvPr>
          <p:cNvSpPr>
            <a:spLocks noGrp="1" noChangeArrowheads="1"/>
          </p:cNvSpPr>
          <p:nvPr>
            <p:ph type="ctrTitle" idx="4294967295"/>
          </p:nvPr>
        </p:nvSpPr>
        <p:spPr>
          <a:xfrm>
            <a:off x="1828800" y="0"/>
            <a:ext cx="5943600" cy="1295400"/>
          </a:xfrm>
          <a:ln>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defRPr/>
            </a:pPr>
            <a:r>
              <a:rPr lang="ar-JO" dirty="0">
                <a:solidFill>
                  <a:srgbClr val="FFFFFF"/>
                </a:solidFill>
                <a:effectLst>
                  <a:glow rad="101600">
                    <a:schemeClr val="tx2">
                      <a:alpha val="75000"/>
                    </a:schemeClr>
                  </a:glow>
                </a:effectLst>
                <a:latin typeface="Arial" charset="0"/>
              </a:rPr>
              <a:t>تشبيهات </a:t>
            </a:r>
            <a:br>
              <a:rPr lang="ar-JO" dirty="0">
                <a:solidFill>
                  <a:srgbClr val="FFFFFF"/>
                </a:solidFill>
                <a:effectLst>
                  <a:glow rad="101600">
                    <a:schemeClr val="tx2">
                      <a:alpha val="75000"/>
                    </a:schemeClr>
                  </a:glow>
                </a:effectLst>
                <a:latin typeface="Arial" charset="0"/>
              </a:rPr>
            </a:br>
            <a:r>
              <a:rPr lang="ar-JO" dirty="0">
                <a:solidFill>
                  <a:srgbClr val="FFFFFF"/>
                </a:solidFill>
                <a:effectLst>
                  <a:glow rad="101600">
                    <a:schemeClr val="tx2">
                      <a:alpha val="75000"/>
                    </a:schemeClr>
                  </a:glow>
                </a:effectLst>
                <a:latin typeface="Arial" charset="0"/>
              </a:rPr>
              <a:t>الكنيسة الخمسة</a:t>
            </a:r>
            <a:endParaRPr lang="en-US" dirty="0">
              <a:solidFill>
                <a:srgbClr val="FFFFFF"/>
              </a:solidFill>
              <a:effectLst>
                <a:glow rad="101600">
                  <a:schemeClr val="tx2">
                    <a:alpha val="75000"/>
                  </a:schemeClr>
                </a:glow>
              </a:effectLst>
              <a:latin typeface="Arial" charset="0"/>
            </a:endParaRPr>
          </a:p>
        </p:txBody>
      </p:sp>
      <p:pic>
        <p:nvPicPr>
          <p:cNvPr id="6" name="Picture 5" descr="Sheep flock in Negev riverbed2, tb q010303.jpg">
            <a:extLst>
              <a:ext uri="{FF2B5EF4-FFF2-40B4-BE49-F238E27FC236}">
                <a16:creationId xmlns:a16="http://schemas.microsoft.com/office/drawing/2014/main" id="{C2998332-FBF7-E145-A632-EF9555AE3B0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2057400"/>
            <a:ext cx="3657600" cy="2743200"/>
          </a:xfrm>
          <a:prstGeom prst="rect">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pic>
      <p:sp>
        <p:nvSpPr>
          <p:cNvPr id="13" name="Rectangle 2">
            <a:extLst>
              <a:ext uri="{FF2B5EF4-FFF2-40B4-BE49-F238E27FC236}">
                <a16:creationId xmlns:a16="http://schemas.microsoft.com/office/drawing/2014/main" id="{D0E8D238-4832-334E-902A-9E667956BAD6}"/>
              </a:ext>
            </a:extLst>
          </p:cNvPr>
          <p:cNvSpPr txBox="1">
            <a:spLocks noChangeArrowheads="1"/>
          </p:cNvSpPr>
          <p:nvPr/>
        </p:nvSpPr>
        <p:spPr bwMode="auto">
          <a:xfrm>
            <a:off x="0" y="3352800"/>
            <a:ext cx="9144000" cy="1600200"/>
          </a:xfrm>
          <a:prstGeom prst="rect">
            <a:avLst/>
          </a:prstGeom>
          <a:gradFill flip="none" rotWithShape="1">
            <a:gsLst>
              <a:gs pos="0">
                <a:srgbClr val="660066"/>
              </a:gs>
              <a:gs pos="100000">
                <a:schemeClr val="tx1"/>
              </a:gs>
            </a:gsLst>
            <a:path path="rect">
              <a:fillToRect l="50000" t="50000" r="50000" b="50000"/>
            </a:path>
            <a:tileRect/>
          </a:gradFill>
          <a:ln w="9525">
            <a:noFill/>
            <a:miter lim="800000"/>
            <a:headEnd/>
            <a:tailEnd/>
          </a:ln>
        </p:spPr>
        <p:txBody>
          <a:bodyPr anchor="ctr"/>
          <a:lstStyle/>
          <a:p>
            <a:pPr algn="ctr" eaLnBrk="1" hangingPunct="1">
              <a:defRPr/>
            </a:pPr>
            <a:r>
              <a:rPr lang="ar-JO" b="1" u="sng" kern="0" dirty="0">
                <a:solidFill>
                  <a:srgbClr val="FFFFFF"/>
                </a:solidFill>
                <a:effectLst>
                  <a:glow rad="101600">
                    <a:schemeClr val="tx2">
                      <a:alpha val="75000"/>
                    </a:schemeClr>
                  </a:glow>
                </a:effectLst>
                <a:latin typeface="Arial" charset="0"/>
                <a:ea typeface="ＭＳ Ｐゴシック" charset="-128"/>
                <a:cs typeface="Arial"/>
              </a:rPr>
              <a:t>الأهداف</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ar-JO" sz="2800" kern="0" dirty="0">
                <a:solidFill>
                  <a:srgbClr val="FFFFFF"/>
                </a:solidFill>
                <a:effectLst>
                  <a:glow rad="101600">
                    <a:schemeClr val="tx2">
                      <a:alpha val="75000"/>
                    </a:schemeClr>
                  </a:glow>
                </a:effectLst>
                <a:latin typeface="Arial" charset="0"/>
                <a:ea typeface="ＭＳ Ｐゴシック" charset="-128"/>
                <a:cs typeface="Arial"/>
              </a:rPr>
              <a:t>هل التشبيه يؤكد على العبادة، البنيان، التكاثر أم مزيج من هذه الأهداف؟</a:t>
            </a:r>
            <a:endParaRPr lang="en-US" sz="2800" kern="0" dirty="0">
              <a:solidFill>
                <a:srgbClr val="FFFFFF"/>
              </a:solidFill>
              <a:effectLst>
                <a:glow rad="101600">
                  <a:schemeClr val="tx2">
                    <a:alpha val="75000"/>
                  </a:schemeClr>
                </a:glow>
              </a:effectLst>
              <a:latin typeface="Arial" charset="0"/>
              <a:ea typeface="ＭＳ Ｐゴシック" charset="-128"/>
              <a:cs typeface="Arial"/>
            </a:endParaRPr>
          </a:p>
        </p:txBody>
      </p:sp>
      <p:sp>
        <p:nvSpPr>
          <p:cNvPr id="9" name="Text Box 29">
            <a:extLst>
              <a:ext uri="{FF2B5EF4-FFF2-40B4-BE49-F238E27FC236}">
                <a16:creationId xmlns:a16="http://schemas.microsoft.com/office/drawing/2014/main" id="{D8584D5D-5CFF-6641-8DB8-50F6BE2EF7BD}"/>
              </a:ext>
            </a:extLst>
          </p:cNvPr>
          <p:cNvSpPr txBox="1">
            <a:spLocks noChangeArrowheads="1"/>
          </p:cNvSpPr>
          <p:nvPr/>
        </p:nvSpPr>
        <p:spPr bwMode="auto">
          <a:xfrm>
            <a:off x="8382000" y="71438"/>
            <a:ext cx="530915" cy="461665"/>
          </a:xfrm>
          <a:prstGeom prst="rect">
            <a:avLst/>
          </a:prstGeom>
          <a:solidFill>
            <a:schemeClr val="tx1"/>
          </a:solidFill>
          <a:ln>
            <a:noFill/>
          </a:ln>
          <a:effectLst>
            <a:outerShdw dist="35921"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ar-JO" b="1" dirty="0">
                <a:solidFill>
                  <a:srgbClr val="FFFFFF"/>
                </a:solidFill>
                <a:cs typeface="Arial" charset="0"/>
              </a:rPr>
              <a:t>10</a:t>
            </a:r>
            <a:endParaRPr lang="en-US" b="1" dirty="0">
              <a:solidFill>
                <a:srgbClr val="FFFFFF"/>
              </a:solidFill>
              <a:cs typeface="Arial" charset="0"/>
            </a:endParaRPr>
          </a:p>
        </p:txBody>
      </p:sp>
      <p:sp>
        <p:nvSpPr>
          <p:cNvPr id="10" name="Rectangle 2">
            <a:extLst>
              <a:ext uri="{FF2B5EF4-FFF2-40B4-BE49-F238E27FC236}">
                <a16:creationId xmlns:a16="http://schemas.microsoft.com/office/drawing/2014/main" id="{814D45A6-3C3C-3F4F-A851-1BC95DC84676}"/>
              </a:ext>
            </a:extLst>
          </p:cNvPr>
          <p:cNvSpPr txBox="1">
            <a:spLocks noChangeArrowheads="1"/>
          </p:cNvSpPr>
          <p:nvPr/>
        </p:nvSpPr>
        <p:spPr bwMode="auto">
          <a:xfrm>
            <a:off x="-76200" y="1545771"/>
            <a:ext cx="2971800" cy="1981200"/>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p:spPr>
        <p:txBody>
          <a:bodyPr anchor="ctr"/>
          <a:lstStyle/>
          <a:p>
            <a:pPr algn="ctr" eaLnBrk="1" hangingPunct="1">
              <a:defRPr/>
            </a:pPr>
            <a:r>
              <a:rPr lang="ar-JO" b="1" u="sng" kern="0" dirty="0">
                <a:solidFill>
                  <a:srgbClr val="FFFFFF"/>
                </a:solidFill>
                <a:effectLst>
                  <a:glow rad="101600">
                    <a:schemeClr val="tx2">
                      <a:alpha val="75000"/>
                    </a:schemeClr>
                  </a:glow>
                </a:effectLst>
                <a:latin typeface="Arial" charset="0"/>
                <a:ea typeface="ＭＳ Ｐゴシック" charset="-128"/>
                <a:cs typeface="Arial"/>
              </a:rPr>
              <a:t>خدمة المسيح</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ar-JO" sz="2800" kern="0" dirty="0">
                <a:solidFill>
                  <a:srgbClr val="FFFFFF"/>
                </a:solidFill>
                <a:effectLst>
                  <a:glow rad="101600">
                    <a:schemeClr val="tx2">
                      <a:alpha val="75000"/>
                    </a:schemeClr>
                  </a:glow>
                </a:effectLst>
                <a:latin typeface="Arial" charset="0"/>
                <a:ea typeface="ＭＳ Ｐゴシック" charset="-128"/>
                <a:cs typeface="Arial"/>
              </a:rPr>
              <a:t>(ماذا يعلم التشبيه عن </a:t>
            </a:r>
            <a:r>
              <a:rPr lang="ar-JO" sz="2800" kern="0" dirty="0">
                <a:solidFill>
                  <a:srgbClr val="FFFF00"/>
                </a:solidFill>
                <a:effectLst>
                  <a:glow rad="101600">
                    <a:schemeClr val="tx2">
                      <a:alpha val="75000"/>
                    </a:schemeClr>
                  </a:glow>
                </a:effectLst>
                <a:latin typeface="Arial" charset="0"/>
                <a:ea typeface="ＭＳ Ｐゴシック" charset="-128"/>
                <a:cs typeface="Arial"/>
              </a:rPr>
              <a:t>يسوع</a:t>
            </a:r>
            <a:r>
              <a:rPr lang="ar-JO" sz="2800" kern="0" dirty="0">
                <a:solidFill>
                  <a:srgbClr val="FFFFFF"/>
                </a:solidFill>
                <a:effectLst>
                  <a:glow rad="101600">
                    <a:schemeClr val="tx2">
                      <a:alpha val="75000"/>
                    </a:schemeClr>
                  </a:glow>
                </a:effectLst>
                <a:latin typeface="Arial" charset="0"/>
                <a:ea typeface="ＭＳ Ｐゴシック" charset="-128"/>
                <a:cs typeface="Arial"/>
              </a:rPr>
              <a:t>؟)</a:t>
            </a:r>
            <a:endParaRPr lang="en-US" sz="2800" kern="0" dirty="0">
              <a:solidFill>
                <a:srgbClr val="FFFFFF"/>
              </a:solidFill>
              <a:effectLst>
                <a:glow rad="101600">
                  <a:schemeClr val="tx2">
                    <a:alpha val="75000"/>
                  </a:schemeClr>
                </a:glow>
              </a:effectLst>
              <a:latin typeface="Arial" charset="0"/>
              <a:ea typeface="ＭＳ Ｐゴシック" charset="-128"/>
              <a:cs typeface="Arial"/>
            </a:endParaRPr>
          </a:p>
        </p:txBody>
      </p:sp>
      <p:sp>
        <p:nvSpPr>
          <p:cNvPr id="11" name="Rectangle 2">
            <a:extLst>
              <a:ext uri="{FF2B5EF4-FFF2-40B4-BE49-F238E27FC236}">
                <a16:creationId xmlns:a16="http://schemas.microsoft.com/office/drawing/2014/main" id="{1BF5C5FD-494E-6647-BCD9-C20CE424A244}"/>
              </a:ext>
            </a:extLst>
          </p:cNvPr>
          <p:cNvSpPr txBox="1">
            <a:spLocks noChangeArrowheads="1"/>
          </p:cNvSpPr>
          <p:nvPr/>
        </p:nvSpPr>
        <p:spPr bwMode="auto">
          <a:xfrm>
            <a:off x="2895600" y="1524000"/>
            <a:ext cx="2971800" cy="1981200"/>
          </a:xfrm>
          <a:prstGeom prst="rect">
            <a:avLst/>
          </a:prstGeom>
          <a:gradFill flip="none" rotWithShape="1">
            <a:gsLst>
              <a:gs pos="0">
                <a:schemeClr val="tx1"/>
              </a:gs>
              <a:gs pos="100000">
                <a:srgbClr val="008000"/>
              </a:gs>
            </a:gsLst>
            <a:path path="rect">
              <a:fillToRect l="50000" t="50000" r="50000" b="50000"/>
            </a:path>
            <a:tileRect/>
          </a:gradFill>
          <a:ln w="9525">
            <a:noFill/>
            <a:miter lim="800000"/>
            <a:headEnd/>
            <a:tailEnd/>
          </a:ln>
        </p:spPr>
        <p:txBody>
          <a:bodyPr anchor="ctr"/>
          <a:lstStyle/>
          <a:p>
            <a:pPr algn="ctr" eaLnBrk="1" hangingPunct="1">
              <a:defRPr/>
            </a:pPr>
            <a:r>
              <a:rPr lang="ar-JO" b="1" u="sng" kern="0" dirty="0">
                <a:solidFill>
                  <a:srgbClr val="FFFFFF"/>
                </a:solidFill>
                <a:effectLst>
                  <a:glow rad="101600">
                    <a:schemeClr val="tx2">
                      <a:alpha val="75000"/>
                    </a:schemeClr>
                  </a:glow>
                </a:effectLst>
                <a:latin typeface="Arial" charset="0"/>
                <a:ea typeface="ＭＳ Ｐゴシック" charset="-128"/>
                <a:cs typeface="Arial"/>
              </a:rPr>
              <a:t>خدمة الكنيسة</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ar-JO" sz="2800" kern="0" dirty="0">
                <a:solidFill>
                  <a:srgbClr val="FFFFFF"/>
                </a:solidFill>
                <a:effectLst>
                  <a:glow rad="101600">
                    <a:schemeClr val="tx2">
                      <a:alpha val="75000"/>
                    </a:schemeClr>
                  </a:glow>
                </a:effectLst>
                <a:latin typeface="Arial" charset="0"/>
                <a:ea typeface="ＭＳ Ｐゴシック" charset="-128"/>
                <a:cs typeface="Arial"/>
              </a:rPr>
              <a:t>(ماذا يعلم التشبيه ع</a:t>
            </a:r>
            <a:r>
              <a:rPr lang="ar-JO" sz="2800" kern="0" dirty="0">
                <a:solidFill>
                  <a:srgbClr val="FFFF00"/>
                </a:solidFill>
                <a:effectLst>
                  <a:glow rad="101600">
                    <a:schemeClr val="tx2">
                      <a:alpha val="75000"/>
                    </a:schemeClr>
                  </a:glow>
                </a:effectLst>
                <a:latin typeface="Arial" charset="0"/>
                <a:ea typeface="ＭＳ Ｐゴシック" charset="-128"/>
                <a:cs typeface="Arial"/>
              </a:rPr>
              <a:t>نا</a:t>
            </a:r>
            <a:r>
              <a:rPr lang="ar-JO" sz="2800" kern="0" dirty="0">
                <a:solidFill>
                  <a:srgbClr val="FFFFFF"/>
                </a:solidFill>
                <a:effectLst>
                  <a:glow rad="101600">
                    <a:schemeClr val="tx2">
                      <a:alpha val="75000"/>
                    </a:schemeClr>
                  </a:glow>
                </a:effectLst>
                <a:latin typeface="Arial" charset="0"/>
                <a:ea typeface="ＭＳ Ｐゴシック" charset="-128"/>
                <a:cs typeface="Arial"/>
              </a:rPr>
              <a:t>؟)</a:t>
            </a:r>
            <a:endParaRPr lang="en-US" sz="2800" kern="0" dirty="0">
              <a:solidFill>
                <a:srgbClr val="FFFFFF"/>
              </a:solidFill>
              <a:effectLst>
                <a:glow rad="101600">
                  <a:schemeClr val="tx2">
                    <a:alpha val="75000"/>
                  </a:schemeClr>
                </a:glow>
              </a:effectLst>
              <a:latin typeface="Arial" charset="0"/>
              <a:ea typeface="ＭＳ Ｐゴシック" charset="-128"/>
              <a:cs typeface="Arial"/>
            </a:endParaRPr>
          </a:p>
        </p:txBody>
      </p:sp>
      <p:sp>
        <p:nvSpPr>
          <p:cNvPr id="12" name="Rectangle 2">
            <a:extLst>
              <a:ext uri="{FF2B5EF4-FFF2-40B4-BE49-F238E27FC236}">
                <a16:creationId xmlns:a16="http://schemas.microsoft.com/office/drawing/2014/main" id="{6D2F4F27-DD2B-ED4C-957C-C48061DDE9CC}"/>
              </a:ext>
            </a:extLst>
          </p:cNvPr>
          <p:cNvSpPr txBox="1">
            <a:spLocks noChangeArrowheads="1"/>
          </p:cNvSpPr>
          <p:nvPr/>
        </p:nvSpPr>
        <p:spPr bwMode="auto">
          <a:xfrm>
            <a:off x="5791200" y="1524000"/>
            <a:ext cx="3352800" cy="1981200"/>
          </a:xfrm>
          <a:prstGeom prst="rect">
            <a:avLst/>
          </a:prstGeom>
          <a:gradFill flip="none" rotWithShape="1">
            <a:gsLst>
              <a:gs pos="0">
                <a:srgbClr val="000090"/>
              </a:gs>
              <a:gs pos="100000">
                <a:schemeClr val="tx2"/>
              </a:gs>
            </a:gsLst>
            <a:path path="rect">
              <a:fillToRect l="50000" t="50000" r="50000" b="50000"/>
            </a:path>
            <a:tileRect/>
          </a:gradFill>
          <a:ln w="9525">
            <a:noFill/>
            <a:miter lim="800000"/>
            <a:headEnd/>
            <a:tailEnd/>
          </a:ln>
        </p:spPr>
        <p:txBody>
          <a:bodyPr anchor="ctr"/>
          <a:lstStyle/>
          <a:p>
            <a:pPr algn="ctr" eaLnBrk="1" hangingPunct="1">
              <a:defRPr/>
            </a:pPr>
            <a:r>
              <a:rPr lang="ar-JO" b="1" u="sng" kern="0" dirty="0">
                <a:solidFill>
                  <a:srgbClr val="FFFFFF"/>
                </a:solidFill>
                <a:effectLst>
                  <a:glow rad="101600">
                    <a:schemeClr val="tx2">
                      <a:alpha val="75000"/>
                    </a:schemeClr>
                  </a:glow>
                </a:effectLst>
                <a:latin typeface="Arial" charset="0"/>
                <a:ea typeface="ＭＳ Ｐゴシック" charset="-128"/>
                <a:cs typeface="Arial"/>
              </a:rPr>
              <a:t>التطبيقات</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ar-JO" sz="2800" kern="0" dirty="0">
                <a:solidFill>
                  <a:srgbClr val="FFFFFF"/>
                </a:solidFill>
                <a:effectLst>
                  <a:glow rad="101600">
                    <a:schemeClr val="tx2">
                      <a:alpha val="75000"/>
                    </a:schemeClr>
                  </a:glow>
                </a:effectLst>
                <a:latin typeface="Arial" charset="0"/>
                <a:ea typeface="ＭＳ Ｐゴシック" charset="-128"/>
                <a:cs typeface="Arial"/>
              </a:rPr>
              <a:t>(كيف يساعد فهم هذه  التشبيه </a:t>
            </a:r>
            <a:r>
              <a:rPr lang="ar-JO" sz="2800" kern="0" dirty="0">
                <a:solidFill>
                  <a:srgbClr val="FFFF00"/>
                </a:solidFill>
                <a:effectLst>
                  <a:glow rad="101600">
                    <a:schemeClr val="tx2">
                      <a:alpha val="75000"/>
                    </a:schemeClr>
                  </a:glow>
                </a:effectLst>
                <a:latin typeface="Arial" charset="0"/>
                <a:ea typeface="ＭＳ Ｐゴシック" charset="-128"/>
                <a:cs typeface="Arial"/>
              </a:rPr>
              <a:t>خدمتنا</a:t>
            </a:r>
            <a:r>
              <a:rPr lang="ar-JO" sz="2800" kern="0" dirty="0">
                <a:solidFill>
                  <a:srgbClr val="FFFFFF"/>
                </a:solidFill>
                <a:effectLst>
                  <a:glow rad="101600">
                    <a:schemeClr val="tx2">
                      <a:alpha val="75000"/>
                    </a:schemeClr>
                  </a:glow>
                </a:effectLst>
                <a:latin typeface="Arial" charset="0"/>
                <a:ea typeface="ＭＳ Ｐゴシック" charset="-128"/>
                <a:cs typeface="Arial"/>
              </a:rPr>
              <a:t>؟)</a:t>
            </a:r>
            <a:endParaRPr lang="en-US" sz="2800" kern="0" dirty="0">
              <a:solidFill>
                <a:srgbClr val="FFFFFF"/>
              </a:solidFill>
              <a:effectLst>
                <a:glow rad="101600">
                  <a:schemeClr val="tx2">
                    <a:alpha val="75000"/>
                  </a:schemeClr>
                </a:glow>
              </a:effectLst>
              <a:latin typeface="Arial" charset="0"/>
              <a:ea typeface="ＭＳ Ｐゴシック" charset="-128"/>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7"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900" decel="100000" fill="hold"/>
                                        <p:tgtEl>
                                          <p:spTgt spid="10"/>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37"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900" decel="100000" fill="hold"/>
                                        <p:tgtEl>
                                          <p:spTgt spid="11"/>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37"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900" decel="100000" fill="hold"/>
                                        <p:tgtEl>
                                          <p:spTgt spid="12"/>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37" presetClass="entr" presetSubtype="0"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900" decel="100000" fill="hold"/>
                                        <p:tgtEl>
                                          <p:spTgt spid="13"/>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Text Box 14"/>
          <p:cNvSpPr txBox="1">
            <a:spLocks noChangeArrowheads="1"/>
          </p:cNvSpPr>
          <p:nvPr/>
        </p:nvSpPr>
        <p:spPr bwMode="auto">
          <a:xfrm>
            <a:off x="8297863" y="0"/>
            <a:ext cx="85248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477</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2450" name="Text Box 17"/>
          <p:cNvSpPr txBox="1">
            <a:spLocks noChangeArrowheads="1"/>
          </p:cNvSpPr>
          <p:nvPr/>
        </p:nvSpPr>
        <p:spPr bwMode="auto">
          <a:xfrm>
            <a:off x="228600" y="1428750"/>
            <a:ext cx="4800600" cy="2831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58775" indent="-3587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58775" marR="0" lvl="0" indent="-358775" algn="r" defTabSz="914400" rtl="0" eaLnBrk="1" fontAlgn="base" latinLnBrk="0" hangingPunct="1">
              <a:lnSpc>
                <a:spcPct val="100000"/>
              </a:lnSpc>
              <a:spcBef>
                <a:spcPts val="238"/>
              </a:spcBef>
              <a:spcAft>
                <a:spcPct val="0"/>
              </a:spcAft>
              <a:buClrTx/>
              <a:buSzTx/>
              <a:buFontTx/>
              <a:buNone/>
              <a:tabLst/>
              <a:defRPr/>
            </a:pPr>
            <a:r>
              <a:rPr kumimoji="0" lang="ar-JO" sz="24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تمّت</a:t>
            </a:r>
            <a:endParaRPr kumimoji="0" lang="en-US" sz="24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a:p>
            <a:pPr marL="358775" marR="0" lvl="0" indent="-358775" algn="r" defTabSz="914400" rtl="1" eaLnBrk="1" fontAlgn="base" latinLnBrk="0" hangingPunct="1">
              <a:lnSpc>
                <a:spcPct val="100000"/>
              </a:lnSpc>
              <a:spcBef>
                <a:spcPts val="238"/>
              </a:spcBef>
              <a:spcAft>
                <a:spcPct val="0"/>
              </a:spcAft>
              <a:buClrTx/>
              <a:buSzTx/>
              <a:buFontTx/>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سكنى الروح القدس </a:t>
            </a:r>
          </a:p>
          <a:p>
            <a:pPr marL="358775" marR="0" lvl="0" indent="-358775" algn="r" defTabSz="914400" rtl="1" eaLnBrk="1" fontAlgn="base" latinLnBrk="0" hangingPunct="1">
              <a:lnSpc>
                <a:spcPct val="100000"/>
              </a:lnSpc>
              <a:spcBef>
                <a:spcPts val="238"/>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(إر 31: 33 مع حز 36: 27)</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58775" marR="0" lvl="0" indent="-358775" algn="r" defTabSz="914400" rtl="1" eaLnBrk="1" fontAlgn="base" latinLnBrk="0" hangingPunct="1">
              <a:lnSpc>
                <a:spcPct val="100000"/>
              </a:lnSpc>
              <a:spcBef>
                <a:spcPts val="238"/>
              </a:spcBef>
              <a:spcAft>
                <a:spcPct val="0"/>
              </a:spcAft>
              <a:buClrTx/>
              <a:buSzTx/>
              <a:buFontTx/>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طبيعة، قلب وفكر جديد</a:t>
            </a:r>
          </a:p>
          <a:p>
            <a:pPr marL="358775" marR="0" lvl="0" indent="-358775" algn="r" defTabSz="914400" rtl="1" eaLnBrk="1" fontAlgn="base" latinLnBrk="0" hangingPunct="1">
              <a:lnSpc>
                <a:spcPct val="100000"/>
              </a:lnSpc>
              <a:spcBef>
                <a:spcPts val="238"/>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(إر 31: 33، أش 59: 21)</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58775" marR="0" lvl="0" indent="-358775" algn="r" defTabSz="914400" rtl="1" eaLnBrk="1" fontAlgn="base" latinLnBrk="0" hangingPunct="1">
              <a:lnSpc>
                <a:spcPct val="100000"/>
              </a:lnSpc>
              <a:spcBef>
                <a:spcPts val="238"/>
              </a:spcBef>
              <a:spcAft>
                <a:spcPct val="0"/>
              </a:spcAft>
              <a:buClrTx/>
              <a:buSzTx/>
              <a:buFontTx/>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غفران الخطايا</a:t>
            </a:r>
          </a:p>
          <a:p>
            <a:pPr marL="358775" marR="0" lvl="0" indent="-358775" algn="r" defTabSz="914400" rtl="1" eaLnBrk="1" fontAlgn="base" latinLnBrk="0" hangingPunct="1">
              <a:lnSpc>
                <a:spcPct val="100000"/>
              </a:lnSpc>
              <a:spcBef>
                <a:spcPts val="238"/>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(إر 31: 34ب</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232451" name="Text Box 18"/>
          <p:cNvSpPr txBox="1">
            <a:spLocks noChangeArrowheads="1"/>
          </p:cNvSpPr>
          <p:nvPr/>
        </p:nvSpPr>
        <p:spPr bwMode="auto">
          <a:xfrm>
            <a:off x="228600" y="4429125"/>
            <a:ext cx="4652963" cy="20415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58775" indent="-3587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58775" marR="0" lvl="0" indent="-358775" algn="r" defTabSz="914400" rtl="0" eaLnBrk="1" fontAlgn="base" latinLnBrk="0" hangingPunct="1">
              <a:lnSpc>
                <a:spcPct val="100000"/>
              </a:lnSpc>
              <a:spcBef>
                <a:spcPts val="238"/>
              </a:spcBef>
              <a:spcAft>
                <a:spcPct val="0"/>
              </a:spcAft>
              <a:buClrTx/>
              <a:buSzTx/>
              <a:buFontTx/>
              <a:buNone/>
              <a:tabLst/>
              <a:defRPr/>
            </a:pPr>
            <a:r>
              <a:rPr kumimoji="0" lang="ar-JO" sz="24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لم تتم بعد</a:t>
            </a:r>
            <a:endParaRPr kumimoji="0" lang="en-US" sz="24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a:p>
            <a:pPr marL="358775" marR="0" lvl="0" indent="-358775" algn="r" defTabSz="914400" rtl="1" eaLnBrk="1" fontAlgn="base" latinLnBrk="0" hangingPunct="1">
              <a:lnSpc>
                <a:spcPct val="100000"/>
              </a:lnSpc>
              <a:spcBef>
                <a:spcPts val="238"/>
              </a:spcBef>
              <a:spcAft>
                <a:spcPct val="0"/>
              </a:spcAft>
              <a:buClrTx/>
              <a:buSzTx/>
              <a:buFontTx/>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كل شخص سيعرف الرب </a:t>
            </a:r>
          </a:p>
          <a:p>
            <a:pPr marL="358775" marR="0" lvl="0" indent="-358775" algn="r" defTabSz="914400" rtl="1" eaLnBrk="1" fontAlgn="base" latinLnBrk="0" hangingPunct="1">
              <a:lnSpc>
                <a:spcPct val="100000"/>
              </a:lnSpc>
              <a:spcBef>
                <a:spcPts val="238"/>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(إر 31: 34أ)</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58775" marR="0" lvl="0" indent="-358775" algn="r" defTabSz="914400" rtl="1" eaLnBrk="1" fontAlgn="base" latinLnBrk="0" hangingPunct="1">
              <a:lnSpc>
                <a:spcPct val="100000"/>
              </a:lnSpc>
              <a:spcBef>
                <a:spcPts val="238"/>
              </a:spcBef>
              <a:spcAft>
                <a:spcPct val="0"/>
              </a:spcAft>
              <a:buClrTx/>
              <a:buSzTx/>
              <a:buFontTx/>
              <a:buChar char="•"/>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ستتحد إسرائيل ويهوذا ثانية </a:t>
            </a:r>
          </a:p>
          <a:p>
            <a:pPr marL="358775" marR="0" lvl="0" indent="-358775" algn="r" defTabSz="914400" rtl="1" eaLnBrk="1" fontAlgn="base" latinLnBrk="0" hangingPunct="1">
              <a:lnSpc>
                <a:spcPct val="100000"/>
              </a:lnSpc>
              <a:spcBef>
                <a:spcPts val="238"/>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(إر 31: 31)</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2452" name="Title 6"/>
          <p:cNvSpPr>
            <a:spLocks noGrp="1"/>
          </p:cNvSpPr>
          <p:nvPr>
            <p:ph type="title"/>
          </p:nvPr>
        </p:nvSpPr>
        <p:spPr/>
        <p:txBody>
          <a:bodyPr/>
          <a:lstStyle/>
          <a:p>
            <a:r>
              <a:rPr lang="ar-JO" sz="4000" b="1" dirty="0">
                <a:solidFill>
                  <a:schemeClr val="tx1"/>
                </a:solidFill>
                <a:latin typeface="Arial" panose="020B0604020202020204" pitchFamily="34" charset="0"/>
                <a:ea typeface="ＭＳ Ｐゴシック" charset="0"/>
                <a:cs typeface="Arial" panose="020B0604020202020204" pitchFamily="34" charset="0"/>
              </a:rPr>
              <a:t>الأحكام</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10241" name="Picture 1"/>
          <p:cNvPicPr>
            <a:picLocks noChangeAspect="1" noChangeArrowheads="1"/>
          </p:cNvPicPr>
          <p:nvPr/>
        </p:nvPicPr>
        <p:blipFill>
          <a:blip r:embed="rId3"/>
          <a:srcRect/>
          <a:stretch>
            <a:fillRect/>
          </a:stretch>
        </p:blipFill>
        <p:spPr bwMode="auto">
          <a:xfrm>
            <a:off x="5094288" y="1524000"/>
            <a:ext cx="3821112" cy="4572000"/>
          </a:xfrm>
          <a:prstGeom prst="rect">
            <a:avLst/>
          </a:prstGeom>
          <a:noFill/>
          <a:ln w="101600">
            <a:solidFill>
              <a:schemeClr val="bg2">
                <a:lumMod val="90000"/>
              </a:schemeClr>
            </a:solidFill>
            <a:miter lim="800000"/>
            <a:headEnd/>
            <a:tailEnd/>
          </a:ln>
        </p:spPr>
      </p:pic>
    </p:spTree>
    <p:extLst>
      <p:ext uri="{BB962C8B-B14F-4D97-AF65-F5344CB8AC3E}">
        <p14:creationId xmlns:p14="http://schemas.microsoft.com/office/powerpoint/2010/main" val="3257462377"/>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fontScale="90000"/>
          </a:bodyPr>
          <a:lstStyle/>
          <a:p>
            <a:pPr>
              <a:defRPr/>
            </a:pPr>
            <a:r>
              <a:rPr lang="ar-JO" sz="4400" b="1" dirty="0">
                <a:solidFill>
                  <a:schemeClr val="tx1"/>
                </a:solidFill>
                <a:latin typeface="Arial" panose="020B0604020202020204" pitchFamily="34" charset="0"/>
                <a:ea typeface="+mj-ea"/>
                <a:cs typeface="Arial" panose="020B0604020202020204" pitchFamily="34" charset="0"/>
              </a:rPr>
              <a:t>طبيعة غير مشروطة</a:t>
            </a:r>
            <a:endParaRPr lang="en-US" sz="4400" b="1" dirty="0">
              <a:solidFill>
                <a:schemeClr val="tx1"/>
              </a:solidFill>
              <a:latin typeface="Arial" panose="020B0604020202020204" pitchFamily="34" charset="0"/>
              <a:ea typeface="+mj-ea"/>
              <a:cs typeface="Arial" panose="020B0604020202020204" pitchFamily="34" charset="0"/>
            </a:endParaRPr>
          </a:p>
        </p:txBody>
      </p:sp>
      <p:pic>
        <p:nvPicPr>
          <p:cNvPr id="7172" name="Picture 4" descr="mban384l"/>
          <p:cNvPicPr>
            <a:picLocks noChangeAspect="1" noChangeArrowheads="1"/>
          </p:cNvPicPr>
          <p:nvPr/>
        </p:nvPicPr>
        <p:blipFill>
          <a:blip r:embed="rId3"/>
          <a:srcRect/>
          <a:stretch>
            <a:fillRect/>
          </a:stretch>
        </p:blipFill>
        <p:spPr bwMode="auto">
          <a:xfrm>
            <a:off x="266700" y="1676401"/>
            <a:ext cx="4762500" cy="4533900"/>
          </a:xfrm>
          <a:prstGeom prst="rect">
            <a:avLst/>
          </a:prstGeom>
          <a:noFill/>
          <a:ln w="101600">
            <a:solidFill>
              <a:schemeClr val="bg2">
                <a:lumMod val="90000"/>
              </a:schemeClr>
            </a:solidFill>
          </a:ln>
        </p:spPr>
      </p:pic>
      <p:sp>
        <p:nvSpPr>
          <p:cNvPr id="7173" name="Text Box 5"/>
          <p:cNvSpPr txBox="1">
            <a:spLocks noChangeArrowheads="1"/>
          </p:cNvSpPr>
          <p:nvPr/>
        </p:nvSpPr>
        <p:spPr bwMode="auto">
          <a:xfrm>
            <a:off x="5338764" y="1905001"/>
            <a:ext cx="3500437" cy="3046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marL="457200" indent="-4572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1"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 أبدي (إر 31: 36و40، 32: 40، 50: 5، أش 61: 2و8-9، 24: 5، حز 37: 26)</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449263"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 مضامين العهد الإبراهيمي غير المشروط</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449263"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 غير مؤهل (سوف) عبارات الله (إر 31: 31-34و37)</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7989" name="Text Box 25"/>
          <p:cNvSpPr txBox="1">
            <a:spLocks noChangeArrowheads="1"/>
          </p:cNvSpPr>
          <p:nvPr/>
        </p:nvSpPr>
        <p:spPr bwMode="auto">
          <a:xfrm>
            <a:off x="8077200" y="1"/>
            <a:ext cx="915625" cy="46166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266دد</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Text Box 5"/>
          <p:cNvSpPr txBox="1">
            <a:spLocks noChangeArrowheads="1"/>
          </p:cNvSpPr>
          <p:nvPr/>
        </p:nvSpPr>
        <p:spPr bwMode="auto">
          <a:xfrm>
            <a:off x="228600" y="5486401"/>
            <a:ext cx="4800600" cy="92332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altLang="ja-JP"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إن محبة الله غير مشروطة. ولكن عليك أن تتصرف الآن. ويمكن سحب العرض في أي وقت. ويكون باطلاً عندما يحظره القانون</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bg/>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build="p"/>
      <p:bldP spid="7" grpId="0" build="p"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p:txBody>
          <a:bodyPr/>
          <a:lstStyle/>
          <a:p>
            <a:r>
              <a:rPr lang="ar-JO" sz="4000" b="1" dirty="0">
                <a:solidFill>
                  <a:schemeClr val="tx1"/>
                </a:solidFill>
                <a:latin typeface="Arial" panose="020B0604020202020204" pitchFamily="34" charset="0"/>
                <a:ea typeface="ＭＳ Ｐゴシック" charset="0"/>
                <a:cs typeface="Arial" panose="020B0604020202020204" pitchFamily="34" charset="0"/>
              </a:rPr>
              <a:t>وجهات نظر حول وقت التتميم</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303107" name="Text Box 17"/>
          <p:cNvSpPr txBox="1">
            <a:spLocks noChangeArrowheads="1"/>
          </p:cNvSpPr>
          <p:nvPr/>
        </p:nvSpPr>
        <p:spPr bwMode="auto">
          <a:xfrm>
            <a:off x="228601" y="2819401"/>
            <a:ext cx="8382000" cy="461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1" i="0" u="sng" strike="noStrike" kern="1200" cap="none" spc="0" normalizeH="0" baseline="0" noProof="0" dirty="0">
                <a:ln>
                  <a:noFill/>
                </a:ln>
                <a:solidFill>
                  <a:srgbClr val="660066"/>
                </a:solidFill>
                <a:effectLst/>
                <a:uLnTx/>
                <a:uFillTx/>
                <a:latin typeface="Arial" panose="020B0604020202020204" pitchFamily="34" charset="0"/>
                <a:ea typeface="ＭＳ Ｐゴシック" charset="0"/>
                <a:cs typeface="Arial" panose="020B0604020202020204" pitchFamily="34" charset="0"/>
              </a:rPr>
              <a:t>1. تتميم جزئي في عصر الكنيسة الحالي</a:t>
            </a:r>
            <a:r>
              <a:rPr kumimoji="0" lang="en-US" sz="2400" b="1" i="0" u="sng" strike="noStrike" kern="1200" cap="none" spc="0" normalizeH="0" baseline="0" noProof="0" dirty="0">
                <a:ln>
                  <a:noFill/>
                </a:ln>
                <a:solidFill>
                  <a:srgbClr val="660066"/>
                </a:solidFill>
                <a:effectLst/>
                <a:uLnTx/>
                <a:uFillTx/>
                <a:latin typeface="Arial" panose="020B0604020202020204" pitchFamily="34" charset="0"/>
                <a:ea typeface="ＭＳ Ｐゴシック" charset="0"/>
                <a:cs typeface="Arial" panose="020B0604020202020204" pitchFamily="34" charset="0"/>
              </a:rPr>
              <a:t> </a:t>
            </a:r>
          </a:p>
        </p:txBody>
      </p:sp>
      <p:sp>
        <p:nvSpPr>
          <p:cNvPr id="303108" name="Text Box 17"/>
          <p:cNvSpPr txBox="1">
            <a:spLocks noChangeArrowheads="1"/>
          </p:cNvSpPr>
          <p:nvPr/>
        </p:nvSpPr>
        <p:spPr bwMode="auto">
          <a:xfrm>
            <a:off x="228600" y="5786438"/>
            <a:ext cx="7162801" cy="461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1" i="0" u="sng" strike="noStrike" kern="1200" cap="none" spc="0" normalizeH="0" baseline="0" noProof="0" dirty="0">
                <a:ln>
                  <a:noFill/>
                </a:ln>
                <a:solidFill>
                  <a:srgbClr val="660066"/>
                </a:solidFill>
                <a:effectLst/>
                <a:uLnTx/>
                <a:uFillTx/>
                <a:latin typeface="Arial" panose="020B0604020202020204" pitchFamily="34" charset="0"/>
                <a:ea typeface="ＭＳ Ｐゴシック" charset="0"/>
                <a:cs typeface="Arial" panose="020B0604020202020204" pitchFamily="34" charset="0"/>
              </a:rPr>
              <a:t>2. تتميم كامل بعد رجوع المسيح</a:t>
            </a:r>
            <a:r>
              <a:rPr kumimoji="0" lang="en-US" sz="2400" b="1" i="0" u="sng" strike="noStrike" kern="1200" cap="none" spc="0" normalizeH="0" baseline="0" noProof="0" dirty="0">
                <a:ln>
                  <a:noFill/>
                </a:ln>
                <a:solidFill>
                  <a:srgbClr val="660066"/>
                </a:solidFill>
                <a:effectLst/>
                <a:uLnTx/>
                <a:uFillTx/>
                <a:latin typeface="Arial" panose="020B0604020202020204" pitchFamily="34" charset="0"/>
                <a:ea typeface="ＭＳ Ｐゴシック" charset="0"/>
                <a:cs typeface="Arial" panose="020B0604020202020204" pitchFamily="34" charset="0"/>
              </a:rPr>
              <a:t> </a:t>
            </a:r>
          </a:p>
        </p:txBody>
      </p:sp>
      <p:sp>
        <p:nvSpPr>
          <p:cNvPr id="303109" name="Text Box 17"/>
          <p:cNvSpPr txBox="1">
            <a:spLocks noChangeArrowheads="1"/>
          </p:cNvSpPr>
          <p:nvPr/>
        </p:nvSpPr>
        <p:spPr bwMode="auto">
          <a:xfrm>
            <a:off x="657226" y="3354389"/>
            <a:ext cx="7953375" cy="193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marL="457200" indent="-4572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 عهد جديد واحد فقط لإسرائيل (ديربي)</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 عهدين جديدين: واحد لإسرائيل وآخر للكنيسة (تشافير)</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 عهد جديد واحد مع تطبيق مزدوج: لإسرائيل بشكل أساسي وللكنيسة بشكل ثانوي</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3110" name="Text Box 17"/>
          <p:cNvSpPr txBox="1">
            <a:spLocks noChangeArrowheads="1"/>
          </p:cNvSpPr>
          <p:nvPr/>
        </p:nvSpPr>
        <p:spPr bwMode="auto">
          <a:xfrm>
            <a:off x="0" y="1447800"/>
            <a:ext cx="8839200" cy="8309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غالبًا ما يقول أتباع النظرة الألفية أن جميع أحكام العهد الجديد يتم تنفيذها الآن في الكنيسة التي يعتبرونها إسرائيل الجديدة. لكن هل هم كذلك؟</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0311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91401" y="5783264"/>
            <a:ext cx="1624013" cy="1074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12" name="Text Box 25"/>
          <p:cNvSpPr txBox="1">
            <a:spLocks noChangeArrowheads="1"/>
          </p:cNvSpPr>
          <p:nvPr/>
        </p:nvSpPr>
        <p:spPr bwMode="auto">
          <a:xfrm>
            <a:off x="8077200" y="1"/>
            <a:ext cx="915625" cy="46166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266دد</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ea typeface="MS PGothic" pitchFamily="34" charset="-128"/>
              <a:cs typeface="Arial" panose="020B0604020202020204" pitchFamily="34" charset="0"/>
            </a:endParaRPr>
          </a:p>
        </p:txBody>
      </p:sp>
      <p:sp>
        <p:nvSpPr>
          <p:cNvPr id="1029" name="Rectangle 4"/>
          <p:cNvSpPr>
            <a:spLocks noChangeArrowheads="1"/>
          </p:cNvSpPr>
          <p:nvPr/>
        </p:nvSpPr>
        <p:spPr bwMode="auto">
          <a:xfrm>
            <a:off x="135387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MS PGothic" pitchFamily="34" charset="-128"/>
              <a:cs typeface="Arial" panose="020B0604020202020204" pitchFamily="34" charset="0"/>
            </a:endParaRPr>
          </a:p>
        </p:txBody>
      </p:sp>
      <p:sp>
        <p:nvSpPr>
          <p:cNvPr id="1123332" name="Rectangle 5"/>
          <p:cNvSpPr>
            <a:spLocks noChangeArrowheads="1"/>
          </p:cNvSpPr>
          <p:nvPr/>
        </p:nvSpPr>
        <p:spPr bwMode="auto">
          <a:xfrm>
            <a:off x="1192212"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ＭＳ Ｐゴシック" charset="0"/>
              <a:cs typeface="Arial" panose="020B0604020202020204" pitchFamily="34"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العهد النُّوحيُّ (مع نوح)</a:t>
            </a:r>
            <a:endPar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endParaRPr>
          </a:p>
        </p:txBody>
      </p:sp>
      <p:sp>
        <p:nvSpPr>
          <p:cNvPr id="104455" name="Rectangle 7"/>
          <p:cNvSpPr>
            <a:spLocks noChangeArrowheads="1"/>
          </p:cNvSpPr>
          <p:nvPr/>
        </p:nvSpPr>
        <p:spPr bwMode="auto">
          <a:xfrm>
            <a:off x="-119435" y="954089"/>
            <a:ext cx="1019027"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آدم يحكم مع الله تكوين 1: 26، 28؛ تكوين 2: 19</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endParaRPr>
          </a:p>
        </p:txBody>
      </p:sp>
      <p:sp>
        <p:nvSpPr>
          <p:cNvPr id="104456" name="Rectangle 8"/>
          <p:cNvSpPr>
            <a:spLocks noChangeArrowheads="1"/>
          </p:cNvSpPr>
          <p:nvPr/>
        </p:nvSpPr>
        <p:spPr bwMode="auto">
          <a:xfrm>
            <a:off x="683568" y="908720"/>
            <a:ext cx="1014486"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الشيطان يحكم بصفة إله هذا العالم           تكوين 3: 15؛           2 كور 4: 4</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endParaRPr>
          </a:p>
        </p:txBody>
      </p:sp>
      <p:sp>
        <p:nvSpPr>
          <p:cNvPr id="104457" name="Rectangle 9"/>
          <p:cNvSpPr>
            <a:spLocks noChangeArrowheads="1"/>
          </p:cNvSpPr>
          <p:nvPr/>
        </p:nvSpPr>
        <p:spPr bwMode="auto">
          <a:xfrm rot="16200000" flipH="1">
            <a:off x="-97834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العهد الإبراهيميّ</a:t>
            </a:r>
            <a:endParaRPr kumimoji="0" lang="en-US" sz="28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endParaRPr>
          </a:p>
        </p:txBody>
      </p:sp>
      <p:sp>
        <p:nvSpPr>
          <p:cNvPr id="1035" name="Rectangle 10"/>
          <p:cNvSpPr>
            <a:spLocks noChangeArrowheads="1"/>
          </p:cNvSpPr>
          <p:nvPr/>
        </p:nvSpPr>
        <p:spPr bwMode="auto">
          <a:xfrm>
            <a:off x="188092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MS PGothic" pitchFamily="34" charset="-128"/>
              <a:cs typeface="Arial" panose="020B0604020202020204" pitchFamily="34" charset="0"/>
            </a:endParaRPr>
          </a:p>
        </p:txBody>
      </p:sp>
      <p:sp>
        <p:nvSpPr>
          <p:cNvPr id="1036" name="Rectangle 11"/>
          <p:cNvSpPr>
            <a:spLocks noChangeArrowheads="1"/>
          </p:cNvSpPr>
          <p:nvPr/>
        </p:nvSpPr>
        <p:spPr bwMode="auto">
          <a:xfrm>
            <a:off x="290962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MS PGothic" pitchFamily="34" charset="-128"/>
              <a:cs typeface="Arial" panose="020B0604020202020204" pitchFamily="34" charset="0"/>
            </a:endParaRPr>
          </a:p>
        </p:txBody>
      </p:sp>
      <p:sp>
        <p:nvSpPr>
          <p:cNvPr id="103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MS PGothic" pitchFamily="34" charset="-128"/>
              <a:cs typeface="Arial" panose="020B0604020202020204" pitchFamily="34" charset="0"/>
            </a:endParaRPr>
          </a:p>
        </p:txBody>
      </p:sp>
      <p:sp>
        <p:nvSpPr>
          <p:cNvPr id="104461" name="Rectangle 13"/>
          <p:cNvSpPr>
            <a:spLocks noChangeArrowheads="1"/>
          </p:cNvSpPr>
          <p:nvPr/>
        </p:nvSpPr>
        <p:spPr bwMode="auto">
          <a:xfrm>
            <a:off x="1896962" y="2214397"/>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عهد الأرض</a:t>
            </a:r>
            <a:endParaRPr kumimoji="0" lang="en-US" sz="18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1123341" name="Rectangle 14"/>
          <p:cNvSpPr>
            <a:spLocks noChangeArrowheads="1"/>
          </p:cNvSpPr>
          <p:nvPr/>
        </p:nvSpPr>
        <p:spPr bwMode="auto">
          <a:xfrm>
            <a:off x="226192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ＭＳ Ｐゴシック" charset="0"/>
              <a:cs typeface="Arial" panose="020B0604020202020204" pitchFamily="34" charset="0"/>
            </a:endParaRPr>
          </a:p>
        </p:txBody>
      </p:sp>
      <p:sp>
        <p:nvSpPr>
          <p:cNvPr id="104463" name="Rectangle 15"/>
          <p:cNvSpPr>
            <a:spLocks noChangeArrowheads="1"/>
          </p:cNvSpPr>
          <p:nvPr/>
        </p:nvSpPr>
        <p:spPr bwMode="auto">
          <a:xfrm>
            <a:off x="2442895" y="3212976"/>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العهد الداوديّ</a:t>
            </a:r>
            <a:endParaRPr kumimoji="0" lang="en-US" sz="18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104464" name="Rectangle 16"/>
          <p:cNvSpPr>
            <a:spLocks noChangeArrowheads="1"/>
          </p:cNvSpPr>
          <p:nvPr/>
        </p:nvSpPr>
        <p:spPr bwMode="auto">
          <a:xfrm>
            <a:off x="3713540" y="4401263"/>
            <a:ext cx="1502054" cy="366767"/>
          </a:xfrm>
          <a:prstGeom prst="rect">
            <a:avLst/>
          </a:prstGeom>
          <a:noFill/>
          <a:ln w="12700">
            <a:noFill/>
            <a:miter lim="800000"/>
            <a:headEnd/>
            <a:tailEnd/>
          </a:ln>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العهد الجديد</a:t>
            </a:r>
            <a:endParaRPr kumimoji="0" lang="en-US" sz="18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104465" name="Rectangle 17"/>
          <p:cNvSpPr>
            <a:spLocks noChangeArrowheads="1"/>
          </p:cNvSpPr>
          <p:nvPr/>
        </p:nvSpPr>
        <p:spPr bwMode="auto">
          <a:xfrm>
            <a:off x="1958975" y="5589240"/>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العهد الموسويّ</a:t>
            </a:r>
            <a:endParaRPr kumimoji="0" lang="en-US" sz="1800" b="0"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endParaRPr>
          </a:p>
        </p:txBody>
      </p:sp>
      <p:grpSp>
        <p:nvGrpSpPr>
          <p:cNvPr id="1043" name="Group 18"/>
          <p:cNvGrpSpPr>
            <a:grpSpLocks/>
          </p:cNvGrpSpPr>
          <p:nvPr/>
        </p:nvGrpSpPr>
        <p:grpSpPr bwMode="auto">
          <a:xfrm>
            <a:off x="5721350"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ea typeface="MS PGothic" pitchFamily="34" charset="-128"/>
                <a:cs typeface="Arial" panose="020B0604020202020204" pitchFamily="34" charset="0"/>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ea typeface="MS PGothic" pitchFamily="34" charset="-128"/>
                <a:cs typeface="Arial" panose="020B0604020202020204" pitchFamily="34" charset="0"/>
              </a:endParaRPr>
            </a:p>
          </p:txBody>
        </p:sp>
      </p:grpSp>
      <p:sp>
        <p:nvSpPr>
          <p:cNvPr id="104469" name="Rectangle 21"/>
          <p:cNvSpPr>
            <a:spLocks noChangeArrowheads="1"/>
          </p:cNvSpPr>
          <p:nvPr/>
        </p:nvSpPr>
        <p:spPr bwMode="auto">
          <a:xfrm>
            <a:off x="1403648" y="947738"/>
            <a:ext cx="213568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عهود الله مع إبراهيم لإعادة تأسيس حُكْم الإنسان بواسطة إسرائيل بصفتها "مملكة كهنة"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تكوين 12: 1 – 3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خروج 19: 6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A040"/>
                </a:solidFill>
                <a:effectLst>
                  <a:outerShdw blurRad="38100" dist="38100" dir="2700000" algn="tl">
                    <a:srgbClr val="000000"/>
                  </a:outerShdw>
                </a:effectLst>
                <a:uLnTx/>
                <a:uFillTx/>
                <a:ea typeface="ＭＳ Ｐゴシック" charset="0"/>
                <a:cs typeface="Arial" panose="020B0604020202020204" pitchFamily="34" charset="0"/>
              </a:rPr>
              <a:t>تعليم الملكوت</a:t>
            </a:r>
            <a:endParaRPr kumimoji="0" lang="en-US" sz="1200" b="1" i="0" u="none" strike="noStrike" kern="1200" cap="none" spc="0" normalizeH="0" baseline="0" noProof="0" dirty="0">
              <a:ln>
                <a:noFill/>
              </a:ln>
              <a:solidFill>
                <a:srgbClr val="FFA040"/>
              </a:solidFill>
              <a:effectLst>
                <a:outerShdw blurRad="38100" dist="38100" dir="2700000" algn="tl">
                  <a:srgbClr val="000000"/>
                </a:outerShdw>
              </a:effectLst>
              <a:uLnTx/>
              <a:uFillTx/>
              <a:ea typeface="ＭＳ Ｐゴシック" charset="0"/>
              <a:cs typeface="Arial" panose="020B0604020202020204" pitchFamily="34" charset="0"/>
            </a:endParaRPr>
          </a:p>
        </p:txBody>
      </p:sp>
      <p:sp>
        <p:nvSpPr>
          <p:cNvPr id="1046" name="Line 23"/>
          <p:cNvSpPr>
            <a:spLocks noChangeShapeType="1"/>
          </p:cNvSpPr>
          <p:nvPr/>
        </p:nvSpPr>
        <p:spPr bwMode="auto">
          <a:xfrm>
            <a:off x="696144" y="1123549"/>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ea typeface="MS PGothic" pitchFamily="34" charset="-128"/>
              <a:cs typeface="Arial" panose="020B0604020202020204" pitchFamily="34" charset="0"/>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ea typeface="MS PGothic" pitchFamily="34" charset="-128"/>
              <a:cs typeface="Arial" panose="020B0604020202020204" pitchFamily="34" charset="0"/>
            </a:endParaRPr>
          </a:p>
        </p:txBody>
      </p:sp>
      <p:sp>
        <p:nvSpPr>
          <p:cNvPr id="104473" name="Rectangle 25"/>
          <p:cNvSpPr>
            <a:spLocks noChangeArrowheads="1"/>
          </p:cNvSpPr>
          <p:nvPr/>
        </p:nvSpPr>
        <p:spPr bwMode="auto">
          <a:xfrm>
            <a:off x="-28408" y="1588568"/>
            <a:ext cx="1114259"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تكوين 3</a:t>
            </a: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endParaRPr>
          </a:p>
        </p:txBody>
      </p:sp>
      <p:sp>
        <p:nvSpPr>
          <p:cNvPr id="104474" name="Rectangle 26"/>
          <p:cNvSpPr>
            <a:spLocks noChangeArrowheads="1"/>
          </p:cNvSpPr>
          <p:nvPr/>
        </p:nvSpPr>
        <p:spPr bwMode="auto">
          <a:xfrm>
            <a:off x="3379788" y="947738"/>
            <a:ext cx="13049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فشَلُ إسرائيل في الشهادة للأمم بصفتها مملكة كهنة يؤدِّي إلى إدانتها بواسطة السبي تحت حُكْمٍ أجنبيّ</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endParaRPr>
          </a:p>
        </p:txBody>
      </p:sp>
      <p:sp>
        <p:nvSpPr>
          <p:cNvPr id="104475" name="Rectangle 27"/>
          <p:cNvSpPr>
            <a:spLocks noChangeArrowheads="1"/>
          </p:cNvSpPr>
          <p:nvPr/>
        </p:nvSpPr>
        <p:spPr bwMode="auto">
          <a:xfrm>
            <a:off x="2831659" y="4622021"/>
            <a:ext cx="1969324" cy="114390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05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إر 31: 31 – 34 يعطي الوعد بالآتي:</a:t>
            </a:r>
            <a:endParaRPr kumimoji="0" lang="en-US" sz="105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1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الغفران</a:t>
            </a:r>
            <a:endParaRPr kumimoji="0" lang="en-US" sz="12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2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 سكنى الروح القدس</a:t>
            </a: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0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قلبٌ جديدٌ وفكرٌ جديدٌ وطبيعةٌ جديدةٌ</a:t>
            </a:r>
            <a:endParaRPr kumimoji="0" lang="en-US" sz="11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0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توحيد (لمُّ الشمل) إسرائيل ويهوذا</a:t>
            </a:r>
            <a:endParaRPr kumimoji="0" lang="en-US" sz="11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1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 لا داعي للكرازة</a:t>
            </a:r>
            <a:endParaRPr kumimoji="0" lang="en-US" sz="11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endParaRPr>
          </a:p>
        </p:txBody>
      </p:sp>
      <p:sp>
        <p:nvSpPr>
          <p:cNvPr id="104476" name="Rectangle 28"/>
          <p:cNvSpPr>
            <a:spLocks noChangeArrowheads="1"/>
          </p:cNvSpPr>
          <p:nvPr/>
        </p:nvSpPr>
        <p:spPr bwMode="auto">
          <a:xfrm>
            <a:off x="2873091" y="3501008"/>
            <a:ext cx="2571768" cy="101309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2 صموئيل 7: 12 – 16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 أبناء/نسلٌ ("بيتٌ" لا يزول)</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 مملكةٌ (سلالةٌ حاكمةٌ سياسيًّا)</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 عرشٌ (حقُّ الحُكْم بواسطة أحفاد السلالة)</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 الهيكل (ابن داود، سليمان، سيبنيه)</a:t>
            </a:r>
            <a:endParaRPr kumimoji="0" lang="en-US" sz="12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endParaRPr>
          </a:p>
        </p:txBody>
      </p:sp>
      <p:sp>
        <p:nvSpPr>
          <p:cNvPr id="104477" name="Rectangle 29"/>
          <p:cNvSpPr>
            <a:spLocks noChangeArrowheads="1"/>
          </p:cNvSpPr>
          <p:nvPr/>
        </p:nvSpPr>
        <p:spPr bwMode="auto">
          <a:xfrm>
            <a:off x="1828582" y="2479675"/>
            <a:ext cx="3613150" cy="7822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تكوين 15: 18 (قارِنْ مع تثنية 30: 1 – 10)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 الأرض من وادي مصر إلى نهر الفرات (إشعياء 27: 12)</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 </a:t>
            </a:r>
            <a:r>
              <a:rPr kumimoji="0" lang="ar-JO" sz="10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امتلاكٌ أبديٌّ للأرض (تكوين 17: 8) بعد السبي واسترداد الأمَّة (العودة من السبي)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 بركة العالم أجمع بواسطة الأرض (إشعياء 14: 1-2)</a:t>
            </a:r>
            <a:endParaRPr kumimoji="0" lang="en-US" sz="11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endParaRPr>
          </a:p>
        </p:txBody>
      </p:sp>
      <p:sp>
        <p:nvSpPr>
          <p:cNvPr id="104478" name="Rectangle 30"/>
          <p:cNvSpPr>
            <a:spLocks noChangeArrowheads="1"/>
          </p:cNvSpPr>
          <p:nvPr/>
        </p:nvSpPr>
        <p:spPr bwMode="auto">
          <a:xfrm>
            <a:off x="5796136" y="955675"/>
            <a:ext cx="101123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وسَّع يسوع ملكوته ليصبح ملكوتًا سرِّيًّا يشمل الكنيسة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متَّى 13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endParaRPr>
          </a:p>
        </p:txBody>
      </p:sp>
      <p:sp>
        <p:nvSpPr>
          <p:cNvPr id="104479" name="Rectangle 31"/>
          <p:cNvSpPr>
            <a:spLocks noChangeArrowheads="1"/>
          </p:cNvSpPr>
          <p:nvPr/>
        </p:nvSpPr>
        <p:spPr bwMode="auto">
          <a:xfrm>
            <a:off x="4572000" y="947738"/>
            <a:ext cx="117951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رفضَتْ إسرائيل عرْضَ المسيَّا بشأن الملكوت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متَّى 12: 41 – 42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متَّى 23: 37 – 39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endParaRPr>
          </a:p>
        </p:txBody>
      </p:sp>
      <p:sp>
        <p:nvSpPr>
          <p:cNvPr id="104480" name="Rectangle 32"/>
          <p:cNvSpPr>
            <a:spLocks noChangeArrowheads="1"/>
          </p:cNvSpPr>
          <p:nvPr/>
        </p:nvSpPr>
        <p:spPr bwMode="auto">
          <a:xfrm>
            <a:off x="6660853" y="949325"/>
            <a:ext cx="1286046"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سيُخضِع يسوع أعداء إسرائيل، والأمَّة ستؤمن به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رومية 11: 26 – 27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MS PGothic" pitchFamily="34" charset="-128"/>
              <a:cs typeface="Arial" pitchFamily="34" charset="0"/>
            </a:endParaRPr>
          </a:p>
        </p:txBody>
      </p:sp>
      <p:sp>
        <p:nvSpPr>
          <p:cNvPr id="1057" name="Rectangle 34"/>
          <p:cNvSpPr>
            <a:spLocks noChangeArrowheads="1"/>
          </p:cNvSpPr>
          <p:nvPr/>
        </p:nvSpPr>
        <p:spPr bwMode="auto">
          <a:xfrm>
            <a:off x="5744967" y="4456113"/>
            <a:ext cx="3400423"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MS PGothic" pitchFamily="34" charset="-128"/>
              <a:cs typeface="Arial" panose="020B0604020202020204" pitchFamily="34" charset="0"/>
            </a:endParaRPr>
          </a:p>
        </p:txBody>
      </p:sp>
      <p:sp>
        <p:nvSpPr>
          <p:cNvPr id="1058" name="Rectangle 35"/>
          <p:cNvSpPr>
            <a:spLocks noChangeArrowheads="1"/>
          </p:cNvSpPr>
          <p:nvPr/>
        </p:nvSpPr>
        <p:spPr bwMode="auto">
          <a:xfrm>
            <a:off x="567822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MS PGothic" pitchFamily="34" charset="-128"/>
              <a:cs typeface="Arial" panose="020B0604020202020204" pitchFamily="34" charset="0"/>
            </a:endParaRPr>
          </a:p>
        </p:txBody>
      </p:sp>
      <p:sp>
        <p:nvSpPr>
          <p:cNvPr id="1059" name="Rectangle 36"/>
          <p:cNvSpPr>
            <a:spLocks noChangeArrowheads="1"/>
          </p:cNvSpPr>
          <p:nvPr/>
        </p:nvSpPr>
        <p:spPr bwMode="auto">
          <a:xfrm>
            <a:off x="7654727" y="2063750"/>
            <a:ext cx="1490663"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MS PGothic" pitchFamily="34" charset="-128"/>
              <a:cs typeface="Arial" panose="020B0604020202020204" pitchFamily="34" charset="0"/>
            </a:endParaRPr>
          </a:p>
        </p:txBody>
      </p:sp>
      <p:sp>
        <p:nvSpPr>
          <p:cNvPr id="1060" name="Rectangle 37"/>
          <p:cNvSpPr>
            <a:spLocks noChangeArrowheads="1"/>
          </p:cNvSpPr>
          <p:nvPr/>
        </p:nvSpPr>
        <p:spPr bwMode="auto">
          <a:xfrm>
            <a:off x="5724128" y="3271838"/>
            <a:ext cx="3421262"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MS PGothic" pitchFamily="34" charset="-128"/>
              <a:cs typeface="Arial" panose="020B0604020202020204" pitchFamily="34" charset="0"/>
            </a:endParaRPr>
          </a:p>
        </p:txBody>
      </p:sp>
      <p:sp>
        <p:nvSpPr>
          <p:cNvPr id="104486" name="Rectangle 38"/>
          <p:cNvSpPr>
            <a:spLocks noChangeArrowheads="1"/>
          </p:cNvSpPr>
          <p:nvPr/>
        </p:nvSpPr>
        <p:spPr bwMode="auto">
          <a:xfrm>
            <a:off x="5679806" y="2479675"/>
            <a:ext cx="1878013"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جرت إدانة اسرائيل لرفضها المسيَّا بالتشتُّت من الأرض فترة 19 قرنًا (70م – 1948م ) لكنَّها الآن استُرِدَّتْ جزئيًّا (حز 37: 1 – 7)</a:t>
            </a:r>
            <a:endParaRPr kumimoji="0" lang="en-US" sz="12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endParaRPr>
          </a:p>
        </p:txBody>
      </p:sp>
      <p:sp>
        <p:nvSpPr>
          <p:cNvPr id="104487" name="Rectangle 39"/>
          <p:cNvSpPr>
            <a:spLocks noChangeArrowheads="1"/>
          </p:cNvSpPr>
          <p:nvPr/>
        </p:nvSpPr>
        <p:spPr bwMode="auto">
          <a:xfrm>
            <a:off x="5790943" y="3389313"/>
            <a:ext cx="1687504" cy="951543"/>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ea typeface="ＭＳ Ｐゴシック" charset="-128"/>
                <a:cs typeface="Arial" panose="020B0604020202020204" pitchFamily="34" charset="0"/>
              </a:rPr>
              <a:t>المسيح هو رأسٌ لكنيسته، والتي هي هيكلٌ روحيٌّ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ea typeface="ＭＳ Ｐゴシック" charset="-128"/>
                <a:cs typeface="Arial" panose="020B0604020202020204" pitchFamily="34" charset="0"/>
              </a:rPr>
              <a:t>(أفسس 2: 19 – 22؛ 2كورنثوس 6 : 16)</a:t>
            </a:r>
            <a:endParaRPr kumimoji="0" lang="en-US" sz="1400" b="1" i="0" u="none" strike="noStrike" kern="1200" cap="none" spc="0" normalizeH="0" baseline="0" noProof="0" dirty="0">
              <a:ln>
                <a:noFill/>
              </a:ln>
              <a:solidFill>
                <a:srgbClr val="000000"/>
              </a:solidFill>
              <a:effectLst/>
              <a:uLnTx/>
              <a:uFillTx/>
              <a:ea typeface="ＭＳ Ｐゴシック" charset="-128"/>
              <a:cs typeface="Arial" panose="020B0604020202020204" pitchFamily="34" charset="0"/>
            </a:endParaRPr>
          </a:p>
        </p:txBody>
      </p:sp>
      <p:sp>
        <p:nvSpPr>
          <p:cNvPr id="104488" name="Rectangle 40"/>
          <p:cNvSpPr>
            <a:spLocks noChangeArrowheads="1"/>
          </p:cNvSpPr>
          <p:nvPr/>
        </p:nvSpPr>
        <p:spPr bwMode="auto">
          <a:xfrm>
            <a:off x="5389990" y="4653136"/>
            <a:ext cx="2065617" cy="643766"/>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ea typeface="ＭＳ Ｐゴシック" charset="-128"/>
                <a:cs typeface="Arial" panose="020B0604020202020204" pitchFamily="34" charset="0"/>
              </a:rPr>
              <a:t>حلَّت العناصر الثلاثة الأولى من العهد الجديد محلَّ العهد الموسويّ</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ea typeface="ＭＳ Ｐゴシック" charset="-128"/>
                <a:cs typeface="Arial" panose="020B0604020202020204" pitchFamily="34" charset="0"/>
              </a:rPr>
              <a:t>( لوقا 22: 20؛ 2كورنثوس 3: 6)</a:t>
            </a:r>
            <a:endParaRPr kumimoji="0" lang="en-US" sz="1200" b="1" i="0" u="none" strike="noStrike" kern="1200" cap="none" spc="0" normalizeH="0" baseline="0" noProof="0" dirty="0">
              <a:ln>
                <a:noFill/>
              </a:ln>
              <a:solidFill>
                <a:srgbClr val="000000"/>
              </a:solidFill>
              <a:effectLst/>
              <a:uLnTx/>
              <a:uFillTx/>
              <a:ea typeface="ＭＳ Ｐゴシック" charset="-128"/>
              <a:cs typeface="Arial" panose="020B0604020202020204" pitchFamily="34" charset="0"/>
            </a:endParaRPr>
          </a:p>
        </p:txBody>
      </p:sp>
      <p:sp>
        <p:nvSpPr>
          <p:cNvPr id="106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MS PGothic" pitchFamily="34" charset="-128"/>
              <a:cs typeface="Arial" pitchFamily="34" charset="0"/>
            </a:endParaRPr>
          </a:p>
        </p:txBody>
      </p:sp>
      <p:sp>
        <p:nvSpPr>
          <p:cNvPr id="1065" name="Line 42"/>
          <p:cNvSpPr>
            <a:spLocks noChangeShapeType="1"/>
          </p:cNvSpPr>
          <p:nvPr/>
        </p:nvSpPr>
        <p:spPr bwMode="auto">
          <a:xfrm>
            <a:off x="7524328"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ea typeface="MS PGothic" pitchFamily="34" charset="-128"/>
              <a:cs typeface="Arial" panose="020B0604020202020204" pitchFamily="34" charset="0"/>
            </a:endParaRPr>
          </a:p>
        </p:txBody>
      </p:sp>
      <p:sp>
        <p:nvSpPr>
          <p:cNvPr id="104491" name="Rectangle 43"/>
          <p:cNvSpPr>
            <a:spLocks noChangeArrowheads="1"/>
          </p:cNvSpPr>
          <p:nvPr/>
        </p:nvSpPr>
        <p:spPr bwMode="auto">
          <a:xfrm>
            <a:off x="7524328" y="2016408"/>
            <a:ext cx="906290"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الملك  الألفيّ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المسيَّانيّ </a:t>
            </a:r>
            <a:endParaRPr kumimoji="0" lang="en-US" sz="13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endParaRPr>
          </a:p>
        </p:txBody>
      </p:sp>
      <p:sp>
        <p:nvSpPr>
          <p:cNvPr id="1067" name="Line 44"/>
          <p:cNvSpPr>
            <a:spLocks noChangeShapeType="1"/>
          </p:cNvSpPr>
          <p:nvPr/>
        </p:nvSpPr>
        <p:spPr bwMode="auto">
          <a:xfrm>
            <a:off x="835157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ea typeface="MS PGothic" pitchFamily="34" charset="-128"/>
              <a:cs typeface="Arial" panose="020B0604020202020204" pitchFamily="34" charset="0"/>
            </a:endParaRPr>
          </a:p>
        </p:txBody>
      </p:sp>
      <p:sp>
        <p:nvSpPr>
          <p:cNvPr id="104493" name="Rectangle 45"/>
          <p:cNvSpPr>
            <a:spLocks noChangeArrowheads="1"/>
          </p:cNvSpPr>
          <p:nvPr/>
        </p:nvSpPr>
        <p:spPr bwMode="auto">
          <a:xfrm>
            <a:off x="8314381" y="2033796"/>
            <a:ext cx="694414"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الملكوت الأبديّ  </a:t>
            </a:r>
            <a:endParaRPr kumimoji="0" lang="en-US" sz="14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endParaRPr>
          </a:p>
        </p:txBody>
      </p:sp>
      <p:sp>
        <p:nvSpPr>
          <p:cNvPr id="104494" name="Rectangle 46"/>
          <p:cNvSpPr>
            <a:spLocks noChangeArrowheads="1"/>
          </p:cNvSpPr>
          <p:nvPr/>
        </p:nvSpPr>
        <p:spPr bwMode="auto">
          <a:xfrm>
            <a:off x="7433372" y="2404843"/>
            <a:ext cx="1049787" cy="93615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تجديدٌ كاملٌ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(حز 37: 8-28)</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أورشليم عاصمة العالم</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(إشعياء 2: 1-5)</a:t>
            </a:r>
            <a:endParaRPr kumimoji="0" lang="en-US" sz="10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endParaRPr>
          </a:p>
        </p:txBody>
      </p:sp>
      <p:sp>
        <p:nvSpPr>
          <p:cNvPr id="104495" name="Rectangle 47"/>
          <p:cNvSpPr>
            <a:spLocks noChangeArrowheads="1"/>
          </p:cNvSpPr>
          <p:nvPr/>
        </p:nvSpPr>
        <p:spPr bwMode="auto">
          <a:xfrm>
            <a:off x="8252001" y="2516002"/>
            <a:ext cx="934147" cy="62837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(رؤيا يوحنَّا 21 – 22)</a:t>
            </a:r>
            <a:endParaRPr kumimoji="0" lang="en-US" sz="12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endParaRPr>
          </a:p>
        </p:txBody>
      </p:sp>
      <p:sp>
        <p:nvSpPr>
          <p:cNvPr id="104496" name="Rectangle 48"/>
          <p:cNvSpPr>
            <a:spLocks noChangeArrowheads="1"/>
          </p:cNvSpPr>
          <p:nvPr/>
        </p:nvSpPr>
        <p:spPr bwMode="auto">
          <a:xfrm>
            <a:off x="7478052" y="3324151"/>
            <a:ext cx="978294" cy="1505540"/>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ea typeface="ＭＳ Ｐゴシック" charset="-128"/>
                <a:cs typeface="Arial" panose="020B0604020202020204" pitchFamily="34" charset="0"/>
              </a:rPr>
              <a:t>المسيح يحكم العالم</a:t>
            </a:r>
            <a:endParaRPr kumimoji="0" lang="en-US" sz="1400" b="1" i="0" u="none" strike="noStrike" kern="1200" cap="none" spc="0" normalizeH="0" baseline="0" noProof="0" dirty="0">
              <a:ln>
                <a:noFill/>
              </a:ln>
              <a:solidFill>
                <a:srgbClr val="000000"/>
              </a:solidFill>
              <a:effectLst/>
              <a:uLnTx/>
              <a:uFillTx/>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ea typeface="ＭＳ Ｐゴシック" charset="-128"/>
                <a:cs typeface="Arial" panose="020B0604020202020204" pitchFamily="34" charset="0"/>
              </a:rPr>
              <a:t>(إشعياء 11)</a:t>
            </a:r>
            <a:endParaRPr kumimoji="0" lang="en-US" sz="1400" b="1" i="0" u="none" strike="noStrike" kern="1200" cap="none" spc="0" normalizeH="0" baseline="0" noProof="0" dirty="0">
              <a:ln>
                <a:noFill/>
              </a:ln>
              <a:solidFill>
                <a:srgbClr val="000000"/>
              </a:solidFill>
              <a:effectLst/>
              <a:uLnTx/>
              <a:uFillTx/>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ea typeface="ＭＳ Ｐゴシック" charset="-128"/>
                <a:cs typeface="Arial" panose="020B0604020202020204" pitchFamily="34" charset="0"/>
              </a:rPr>
              <a:t>مع القدّيسين</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ea typeface="ＭＳ Ｐゴシック" charset="-128"/>
                <a:cs typeface="Arial" panose="020B0604020202020204" pitchFamily="34" charset="0"/>
              </a:rPr>
              <a:t>(رؤيا يوحنَّا 5: 10؛ 20: 4-6)</a:t>
            </a:r>
            <a:endParaRPr kumimoji="0" lang="en-US" sz="1200" b="1" i="0" u="none" strike="noStrike" kern="1200" cap="none" spc="0" normalizeH="0" baseline="0" noProof="0" dirty="0">
              <a:ln>
                <a:noFill/>
              </a:ln>
              <a:solidFill>
                <a:srgbClr val="000000"/>
              </a:solidFill>
              <a:effectLst/>
              <a:uLnTx/>
              <a:uFillTx/>
              <a:ea typeface="ＭＳ Ｐゴシック" charset="-128"/>
              <a:cs typeface="Arial" panose="020B0604020202020204" pitchFamily="34" charset="0"/>
            </a:endParaRPr>
          </a:p>
        </p:txBody>
      </p:sp>
      <p:sp>
        <p:nvSpPr>
          <p:cNvPr id="104497" name="Rectangle 49"/>
          <p:cNvSpPr>
            <a:spLocks noChangeArrowheads="1"/>
          </p:cNvSpPr>
          <p:nvPr/>
        </p:nvSpPr>
        <p:spPr bwMode="auto">
          <a:xfrm>
            <a:off x="7764463" y="836712"/>
            <a:ext cx="1200025" cy="85921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المسيح يحكم على الكلِّ مع القدِّيسين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أفسس 1: 9 – 10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رؤيا يوحنَّا 20: 1 – 6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رؤيا يوحنَّا 22: 5ب</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endParaRPr>
          </a:p>
        </p:txBody>
      </p:sp>
      <p:grpSp>
        <p:nvGrpSpPr>
          <p:cNvPr id="1074" name="Group 54"/>
          <p:cNvGrpSpPr>
            <a:grpSpLocks/>
          </p:cNvGrpSpPr>
          <p:nvPr/>
        </p:nvGrpSpPr>
        <p:grpSpPr bwMode="auto">
          <a:xfrm>
            <a:off x="4561146" y="5383451"/>
            <a:ext cx="136694" cy="295738"/>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ea typeface="MS PGothic" pitchFamily="34" charset="-128"/>
                <a:cs typeface="Arial" panose="020B0604020202020204" pitchFamily="34" charset="0"/>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ea typeface="MS PGothic" pitchFamily="34" charset="-128"/>
                <a:cs typeface="Arial" panose="020B0604020202020204" pitchFamily="34" charset="0"/>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ea typeface="MS PGothic" pitchFamily="34" charset="-128"/>
                <a:cs typeface="Arial" panose="020B0604020202020204" pitchFamily="34" charset="0"/>
              </a:endParaRPr>
            </a:p>
          </p:txBody>
        </p:sp>
      </p:grpSp>
      <p:sp>
        <p:nvSpPr>
          <p:cNvPr id="104506" name="Rectangle 58"/>
          <p:cNvSpPr>
            <a:spLocks noChangeArrowheads="1"/>
          </p:cNvSpPr>
          <p:nvPr/>
        </p:nvSpPr>
        <p:spPr bwMode="auto">
          <a:xfrm rot="16200000">
            <a:off x="1348951" y="2527273"/>
            <a:ext cx="689292"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الأرض</a:t>
            </a:r>
            <a:endParaRPr kumimoji="0" lang="en-US" sz="18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endParaRPr>
          </a:p>
        </p:txBody>
      </p:sp>
      <p:sp>
        <p:nvSpPr>
          <p:cNvPr id="104507" name="Rectangle 59"/>
          <p:cNvSpPr>
            <a:spLocks noChangeArrowheads="1"/>
          </p:cNvSpPr>
          <p:nvPr/>
        </p:nvSpPr>
        <p:spPr bwMode="auto">
          <a:xfrm rot="16200000">
            <a:off x="1780413" y="3677417"/>
            <a:ext cx="594716"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النسل</a:t>
            </a:r>
            <a:endParaRPr kumimoji="0" lang="en-US" sz="18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endParaRPr>
          </a:p>
        </p:txBody>
      </p:sp>
      <p:sp>
        <p:nvSpPr>
          <p:cNvPr id="104508" name="Rectangle 60"/>
          <p:cNvSpPr>
            <a:spLocks noChangeArrowheads="1"/>
          </p:cNvSpPr>
          <p:nvPr/>
        </p:nvSpPr>
        <p:spPr bwMode="auto">
          <a:xfrm rot="16200000">
            <a:off x="2428745" y="4881535"/>
            <a:ext cx="628378"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البركة</a:t>
            </a:r>
            <a:endParaRPr kumimoji="0" lang="en-US" sz="18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endParaRPr>
          </a:p>
        </p:txBody>
      </p:sp>
      <p:sp>
        <p:nvSpPr>
          <p:cNvPr id="104509" name="Rectangle 61"/>
          <p:cNvSpPr>
            <a:spLocks noChangeArrowheads="1"/>
          </p:cNvSpPr>
          <p:nvPr/>
        </p:nvSpPr>
        <p:spPr bwMode="auto">
          <a:xfrm rot="16200000">
            <a:off x="792289" y="3638038"/>
            <a:ext cx="1396217"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تكوين 12: 1 - 3</a:t>
            </a:r>
            <a:endParaRPr kumimoji="0" lang="en-US" sz="16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endParaRPr>
          </a:p>
        </p:txBody>
      </p:sp>
      <p:sp>
        <p:nvSpPr>
          <p:cNvPr id="104510" name="Rectangle 62"/>
          <p:cNvSpPr>
            <a:spLocks noChangeArrowheads="1"/>
          </p:cNvSpPr>
          <p:nvPr/>
        </p:nvSpPr>
        <p:spPr bwMode="auto">
          <a:xfrm>
            <a:off x="8278544" y="3389313"/>
            <a:ext cx="907604" cy="920765"/>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000000"/>
                </a:solidFill>
                <a:effectLst/>
                <a:uLnTx/>
                <a:uFillTx/>
                <a:ea typeface="ＭＳ Ｐゴシック" charset="-128"/>
                <a:cs typeface="Arial" panose="020B0604020202020204" pitchFamily="34" charset="0"/>
              </a:rPr>
              <a:t>يُسلِّم المسيح المُلْك لله الآب</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ea typeface="ＭＳ Ｐゴシック" charset="-128"/>
                <a:cs typeface="Arial" panose="020B0604020202020204" pitchFamily="34" charset="0"/>
              </a:rPr>
              <a:t>(1كورنثوس 15: 24)</a:t>
            </a:r>
            <a:endParaRPr kumimoji="0" lang="en-US" sz="1400" b="1" i="0" u="none" strike="noStrike" kern="1200" cap="none" spc="0" normalizeH="0" baseline="0" noProof="0" dirty="0">
              <a:ln>
                <a:noFill/>
              </a:ln>
              <a:solidFill>
                <a:srgbClr val="000000"/>
              </a:solidFill>
              <a:effectLst/>
              <a:uLnTx/>
              <a:uFillTx/>
              <a:ea typeface="ＭＳ Ｐゴシック" charset="-128"/>
              <a:cs typeface="Arial" panose="020B0604020202020204" pitchFamily="34" charset="0"/>
            </a:endParaRPr>
          </a:p>
        </p:txBody>
      </p:sp>
      <p:grpSp>
        <p:nvGrpSpPr>
          <p:cNvPr id="1080" name="Group 63"/>
          <p:cNvGrpSpPr>
            <a:grpSpLocks/>
          </p:cNvGrpSpPr>
          <p:nvPr/>
        </p:nvGrpSpPr>
        <p:grpSpPr bwMode="auto">
          <a:xfrm>
            <a:off x="7854950" y="1609998"/>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ＭＳ Ｐゴシック" charset="-128"/>
                <a:cs typeface="Arial" panose="020B0604020202020204" pitchFamily="34" charset="0"/>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ＭＳ Ｐゴシック" charset="-128"/>
                <a:cs typeface="Arial" panose="020B0604020202020204" pitchFamily="34" charset="0"/>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ＭＳ Ｐゴシック" charset="-128"/>
                <a:cs typeface="Arial" panose="020B0604020202020204" pitchFamily="34" charset="0"/>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ＭＳ Ｐゴシック" charset="-128"/>
                <a:cs typeface="Arial" panose="020B0604020202020204" pitchFamily="34" charset="0"/>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ＭＳ Ｐゴシック" charset="-128"/>
                <a:cs typeface="Arial" panose="020B0604020202020204" pitchFamily="34" charset="0"/>
              </a:endParaRPr>
            </a:p>
          </p:txBody>
        </p:sp>
      </p:grpSp>
      <p:grpSp>
        <p:nvGrpSpPr>
          <p:cNvPr id="1081" name="Group 69"/>
          <p:cNvGrpSpPr>
            <a:grpSpLocks/>
          </p:cNvGrpSpPr>
          <p:nvPr/>
        </p:nvGrpSpPr>
        <p:grpSpPr bwMode="auto">
          <a:xfrm>
            <a:off x="4832024" y="5009399"/>
            <a:ext cx="621958" cy="171455"/>
            <a:chOff x="3024" y="3278"/>
            <a:chExt cx="746" cy="66"/>
          </a:xfrm>
        </p:grpSpPr>
        <p:sp>
          <p:nvSpPr>
            <p:cNvPr id="111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ea typeface="MS PGothic" pitchFamily="34" charset="-128"/>
                <a:cs typeface="Arial" panose="020B0604020202020204" pitchFamily="34" charset="0"/>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MS PGothic" pitchFamily="34" charset="-128"/>
                <a:cs typeface="Arial" panose="020B0604020202020204" pitchFamily="34" charset="0"/>
              </a:endParaRPr>
            </a:p>
          </p:txBody>
        </p:sp>
      </p:grpSp>
      <p:grpSp>
        <p:nvGrpSpPr>
          <p:cNvPr id="1082" name="Group 72"/>
          <p:cNvGrpSpPr>
            <a:grpSpLocks/>
          </p:cNvGrpSpPr>
          <p:nvPr/>
        </p:nvGrpSpPr>
        <p:grpSpPr bwMode="auto">
          <a:xfrm>
            <a:off x="4763563" y="5384721"/>
            <a:ext cx="2935944" cy="171798"/>
            <a:chOff x="3201" y="3458"/>
            <a:chExt cx="1858" cy="66"/>
          </a:xfrm>
        </p:grpSpPr>
        <p:sp>
          <p:nvSpPr>
            <p:cNvPr id="1115" name="Line 73"/>
            <p:cNvSpPr>
              <a:spLocks noChangeShapeType="1"/>
            </p:cNvSpPr>
            <p:nvPr/>
          </p:nvSpPr>
          <p:spPr bwMode="auto">
            <a:xfrm flipV="1">
              <a:off x="3201" y="3499"/>
              <a:ext cx="1818" cy="6"/>
            </a:xfrm>
            <a:prstGeom prst="line">
              <a:avLst/>
            </a:prstGeom>
            <a:noFill/>
            <a:ln w="12700">
              <a:solidFill>
                <a:srgbClr val="01020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dirty="0">
                <a:ln>
                  <a:noFill/>
                </a:ln>
                <a:solidFill>
                  <a:srgbClr val="000080"/>
                </a:solidFill>
                <a:effectLst/>
                <a:uLnTx/>
                <a:uFillTx/>
                <a:ea typeface="MS PGothic" pitchFamily="34" charset="-128"/>
                <a:cs typeface="Arial" panose="020B0604020202020204" pitchFamily="34" charset="0"/>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MS PGothic" pitchFamily="34" charset="-128"/>
                <a:cs typeface="Arial" panose="020B0604020202020204" pitchFamily="34" charset="0"/>
              </a:endParaRPr>
            </a:p>
          </p:txBody>
        </p:sp>
      </p:grpSp>
      <p:sp>
        <p:nvSpPr>
          <p:cNvPr id="104524" name="Rectangle 76"/>
          <p:cNvSpPr>
            <a:spLocks noChangeArrowheads="1"/>
          </p:cNvSpPr>
          <p:nvPr/>
        </p:nvSpPr>
        <p:spPr bwMode="auto">
          <a:xfrm>
            <a:off x="-82923" y="6430888"/>
            <a:ext cx="9263435" cy="48987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يُركِّز الكتاب المقدَّس على موضوع ثنائيَّة "الملكوت–العهد". دور إسرائيل من زمن إبراهيم نراه يتوسَّع بعْدَ المسيح ليشمل الكنيسة (الاستمراريَّة)، لكنَّ الكنيسة لا تحلُّ أبدًا محلَّ الأمَّة فهي ليست "إسرائيل الجديدة" (عدم الاستمراريَّة). ستتمتَّع إسرائيل من جديدٍ بالأهمِّيَّة والصدارة على مستوى العالم بعْدَ أن تضع ثقتها بالمسيح في مجيئه الثاني.</a:t>
            </a:r>
            <a:endParaRPr kumimoji="0" lang="en-US" sz="13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endParaRPr>
          </a:p>
        </p:txBody>
      </p:sp>
      <p:sp>
        <p:nvSpPr>
          <p:cNvPr id="104525" name="Rectangle 77"/>
          <p:cNvSpPr>
            <a:spLocks noChangeArrowheads="1"/>
          </p:cNvSpPr>
          <p:nvPr/>
        </p:nvSpPr>
        <p:spPr bwMode="auto">
          <a:xfrm>
            <a:off x="4892408" y="1988840"/>
            <a:ext cx="623570"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إسرائيل</a:t>
            </a:r>
            <a:endParaRPr kumimoji="0" lang="en-US" sz="14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endParaRPr>
          </a:p>
        </p:txBody>
      </p:sp>
      <p:sp>
        <p:nvSpPr>
          <p:cNvPr id="104526" name="Rectangle 78"/>
          <p:cNvSpPr>
            <a:spLocks noChangeArrowheads="1"/>
          </p:cNvSpPr>
          <p:nvPr/>
        </p:nvSpPr>
        <p:spPr bwMode="auto">
          <a:xfrm>
            <a:off x="6207710" y="1999585"/>
            <a:ext cx="732574"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الكنيسة</a:t>
            </a:r>
            <a:endParaRPr kumimoji="0" lang="en-US" sz="18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endParaRPr>
          </a:p>
        </p:txBody>
      </p:sp>
      <p:sp>
        <p:nvSpPr>
          <p:cNvPr id="104527" name="Rectangle 79"/>
          <p:cNvSpPr>
            <a:spLocks noChangeArrowheads="1"/>
          </p:cNvSpPr>
          <p:nvPr/>
        </p:nvSpPr>
        <p:spPr bwMode="auto">
          <a:xfrm>
            <a:off x="4600172" y="2161031"/>
            <a:ext cx="1158973" cy="27443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(التركيز على الأمَّة)</a:t>
            </a:r>
            <a:endParaRPr kumimoji="0" lang="en-US" sz="12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endParaRPr>
          </a:p>
        </p:txBody>
      </p:sp>
      <p:sp>
        <p:nvSpPr>
          <p:cNvPr id="104529" name="Rectangle 81"/>
          <p:cNvSpPr>
            <a:spLocks noChangeArrowheads="1"/>
          </p:cNvSpPr>
          <p:nvPr/>
        </p:nvSpPr>
        <p:spPr bwMode="auto">
          <a:xfrm>
            <a:off x="5585748" y="2249240"/>
            <a:ext cx="2027799" cy="28982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"الإنسان الجديد" (أفسس 2: 15)</a:t>
            </a:r>
            <a:endParaRPr kumimoji="0" lang="en-US" sz="13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endParaRPr>
          </a:p>
        </p:txBody>
      </p:sp>
      <p:sp>
        <p:nvSpPr>
          <p:cNvPr id="1088" name="Line 82"/>
          <p:cNvSpPr>
            <a:spLocks noChangeShapeType="1"/>
          </p:cNvSpPr>
          <p:nvPr/>
        </p:nvSpPr>
        <p:spPr bwMode="auto">
          <a:xfrm>
            <a:off x="567663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ea typeface="MS PGothic" pitchFamily="34" charset="-128"/>
              <a:cs typeface="Arial" panose="020B0604020202020204" pitchFamily="34" charset="0"/>
            </a:endParaRPr>
          </a:p>
        </p:txBody>
      </p:sp>
      <p:sp>
        <p:nvSpPr>
          <p:cNvPr id="104531" name="Rectangle 83"/>
          <p:cNvSpPr>
            <a:spLocks noChangeArrowheads="1"/>
          </p:cNvSpPr>
          <p:nvPr/>
        </p:nvSpPr>
        <p:spPr bwMode="auto">
          <a:xfrm>
            <a:off x="7751928" y="6086569"/>
            <a:ext cx="1425050"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الطبعة السابعة</a:t>
            </a:r>
            <a:endParaRPr kumimoji="0" lang="en-US" sz="9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30 نوفمبر/تشرين الثاني 2023</a:t>
            </a:r>
            <a:endParaRPr kumimoji="0" lang="en-US" sz="9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endParaRPr>
          </a:p>
        </p:txBody>
      </p:sp>
      <p:grpSp>
        <p:nvGrpSpPr>
          <p:cNvPr id="1091" name="Group 87"/>
          <p:cNvGrpSpPr>
            <a:grpSpLocks/>
          </p:cNvGrpSpPr>
          <p:nvPr/>
        </p:nvGrpSpPr>
        <p:grpSpPr bwMode="auto">
          <a:xfrm>
            <a:off x="219842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ea typeface="MS PGothic" pitchFamily="34" charset="-128"/>
                <a:cs typeface="Arial" panose="020B0604020202020204" pitchFamily="34" charset="0"/>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MS PGothic" pitchFamily="34" charset="-128"/>
                <a:cs typeface="Arial" panose="020B0604020202020204" pitchFamily="34" charset="0"/>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MS PGothic" pitchFamily="34" charset="-128"/>
                <a:cs typeface="Arial" panose="020B0604020202020204" pitchFamily="34" charset="0"/>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ea typeface="MS PGothic" pitchFamily="34" charset="-128"/>
                <a:cs typeface="Arial" panose="020B0604020202020204" pitchFamily="34" charset="0"/>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ea typeface="MS PGothic" pitchFamily="34" charset="-128"/>
                <a:cs typeface="Arial" panose="020B0604020202020204" pitchFamily="34" charset="0"/>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MS PGothic" pitchFamily="34" charset="-128"/>
                  <a:cs typeface="Arial"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MS PGothic" pitchFamily="34" charset="-128"/>
                  <a:cs typeface="Arial"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MS PGothic" pitchFamily="34" charset="-128"/>
                  <a:cs typeface="Arial"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MS PGothic" pitchFamily="34" charset="-128"/>
                  <a:cs typeface="Arial" pitchFamily="34" charset="0"/>
                </a:endParaRPr>
              </a:p>
            </p:txBody>
          </p:sp>
        </p:grpSp>
      </p:grpSp>
      <p:sp>
        <p:nvSpPr>
          <p:cNvPr id="104548" name="Rectangle 100"/>
          <p:cNvSpPr>
            <a:spLocks noChangeArrowheads="1"/>
          </p:cNvSpPr>
          <p:nvPr/>
        </p:nvSpPr>
        <p:spPr bwMode="auto">
          <a:xfrm>
            <a:off x="7561008" y="4587875"/>
            <a:ext cx="873125" cy="1013098"/>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ea typeface="ＭＳ Ｐゴシック" charset="-128"/>
                <a:cs typeface="Arial" panose="020B0604020202020204" pitchFamily="34" charset="0"/>
              </a:rPr>
              <a:t>العناصر الخمسة كاملةً تُتَمَّم في استردادٍ للأُمَّة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ea typeface="ＭＳ Ｐゴシック" charset="-128"/>
                <a:cs typeface="Arial" panose="020B0604020202020204" pitchFamily="34" charset="0"/>
              </a:rPr>
              <a:t>(زكريَّا 8)</a:t>
            </a:r>
            <a:endParaRPr kumimoji="0" lang="en-US" sz="1200" b="1" i="0" u="none" strike="noStrike" kern="1200" cap="none" spc="0" normalizeH="0" baseline="0" noProof="0" dirty="0">
              <a:ln>
                <a:noFill/>
              </a:ln>
              <a:solidFill>
                <a:srgbClr val="000000"/>
              </a:solidFill>
              <a:effectLst/>
              <a:uLnTx/>
              <a:uFillTx/>
              <a:ea typeface="ＭＳ Ｐゴシック" charset="-128"/>
              <a:cs typeface="Arial" panose="020B0604020202020204" pitchFamily="34" charset="0"/>
            </a:endParaRPr>
          </a:p>
        </p:txBody>
      </p:sp>
      <p:sp>
        <p:nvSpPr>
          <p:cNvPr id="104549" name="Rectangle 101"/>
          <p:cNvSpPr>
            <a:spLocks noChangeArrowheads="1"/>
          </p:cNvSpPr>
          <p:nvPr/>
        </p:nvSpPr>
        <p:spPr bwMode="auto">
          <a:xfrm>
            <a:off x="8244408" y="4620047"/>
            <a:ext cx="897609"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ea typeface="ＭＳ Ｐゴシック" charset="-128"/>
                <a:cs typeface="Arial" panose="020B0604020202020204" pitchFamily="34" charset="0"/>
              </a:rPr>
              <a:t>كلُّ الأشياء تصير جديدة!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ea typeface="ＭＳ Ｐゴシック" charset="-128"/>
                <a:cs typeface="Arial" panose="020B0604020202020204" pitchFamily="34" charset="0"/>
              </a:rPr>
              <a:t>(رؤيا يوحنَّا 21: 5)</a:t>
            </a:r>
            <a:endParaRPr kumimoji="0" lang="en-US" sz="1200" b="1" i="0" u="none" strike="noStrike" kern="1200" cap="none" spc="0" normalizeH="0" baseline="0" noProof="0" dirty="0">
              <a:ln>
                <a:noFill/>
              </a:ln>
              <a:solidFill>
                <a:srgbClr val="000000"/>
              </a:solidFill>
              <a:effectLst/>
              <a:uLnTx/>
              <a:uFillTx/>
              <a:ea typeface="ＭＳ Ｐゴシック" charset="-128"/>
              <a:cs typeface="Arial" panose="020B0604020202020204" pitchFamily="34" charset="0"/>
            </a:endParaRPr>
          </a:p>
        </p:txBody>
      </p:sp>
      <p:sp>
        <p:nvSpPr>
          <p:cNvPr id="104550" name="Rectangle 102"/>
          <p:cNvSpPr>
            <a:spLocks noChangeArrowheads="1"/>
          </p:cNvSpPr>
          <p:nvPr/>
        </p:nvSpPr>
        <p:spPr bwMode="auto">
          <a:xfrm>
            <a:off x="1547664" y="5905315"/>
            <a:ext cx="4154487"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مؤقَّتٌ (غلاطيَّة 3: 19) ومشروطٌ (تثنية 28) ليعلن الخطيَّة (رومية 7: 7) وليضبط إسرائيل (غلاطيَّة 3: 23 – 25)</a:t>
            </a:r>
            <a:endParaRPr kumimoji="0" lang="en-US" sz="12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endParaRPr>
          </a:p>
        </p:txBody>
      </p:sp>
      <p:sp>
        <p:nvSpPr>
          <p:cNvPr id="104551" name="Rectangle 103"/>
          <p:cNvSpPr>
            <a:spLocks noChangeArrowheads="1"/>
          </p:cNvSpPr>
          <p:nvPr/>
        </p:nvSpPr>
        <p:spPr bwMode="auto">
          <a:xfrm>
            <a:off x="5781526" y="5680380"/>
            <a:ext cx="2135667" cy="643766"/>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جرى إلغاء الناموس وتتميمه واستبداله على الصليب (رومية 7: 1-6؛ 1كور 9: 19-21؛ عبرانيِّين 8: 13)</a:t>
            </a:r>
            <a:endParaRPr kumimoji="0" lang="en-US" sz="12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endParaRPr>
          </a:p>
        </p:txBody>
      </p:sp>
      <p:sp>
        <p:nvSpPr>
          <p:cNvPr id="104552" name="Rectangle 104"/>
          <p:cNvSpPr>
            <a:spLocks noChangeArrowheads="1"/>
          </p:cNvSpPr>
          <p:nvPr/>
        </p:nvSpPr>
        <p:spPr bwMode="auto">
          <a:xfrm>
            <a:off x="3463925" y="1760538"/>
            <a:ext cx="2417763" cy="305212"/>
          </a:xfrm>
          <a:prstGeom prst="rect">
            <a:avLst/>
          </a:prstGeom>
          <a:noFill/>
          <a:ln w="12700">
            <a:noFill/>
            <a:miter lim="800000"/>
            <a:headEnd/>
            <a:tailEnd/>
          </a:ln>
          <a:effectLst/>
        </p:spPr>
        <p:txBody>
          <a:bodyPr lIns="90488" tIns="44450" rIns="90488" bIns="44450">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تكوين 6: 18؛ 9: 8 – 17 </a:t>
            </a:r>
            <a:endPar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9ج</a:t>
            </a:r>
            <a:endParaRPr kumimoji="0" lang="en-US" sz="24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endParaRPr>
          </a:p>
        </p:txBody>
      </p:sp>
      <p:sp>
        <p:nvSpPr>
          <p:cNvPr id="104555" name="Rectangle 107"/>
          <p:cNvSpPr>
            <a:spLocks noGrp="1" noChangeArrowheads="1"/>
          </p:cNvSpPr>
          <p:nvPr>
            <p:ph type="ctrTitle"/>
          </p:nvPr>
        </p:nvSpPr>
        <p:spPr>
          <a:xfrm>
            <a:off x="0" y="22860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lstStyle/>
          <a:p>
            <a:pPr rtl="1">
              <a:defRPr/>
            </a:pPr>
            <a:r>
              <a:rPr lang="ar-JO" sz="40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rPr>
              <a:t>الجدول الزمنيُّ للملكوت والعهود</a:t>
            </a:r>
            <a:endParaRPr lang="en-US" sz="54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22 و379</a:t>
            </a:r>
            <a:endParaRPr kumimoji="0" lang="en-US" sz="24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109" name="Oval 108">
            <a:extLst>
              <a:ext uri="{FF2B5EF4-FFF2-40B4-BE49-F238E27FC236}">
                <a16:creationId xmlns:a16="http://schemas.microsoft.com/office/drawing/2014/main" id="{B14B138A-6B70-404F-A421-3F7E45E0459F}"/>
              </a:ext>
            </a:extLst>
          </p:cNvPr>
          <p:cNvSpPr/>
          <p:nvPr/>
        </p:nvSpPr>
        <p:spPr bwMode="auto">
          <a:xfrm>
            <a:off x="9304537" y="1730710"/>
            <a:ext cx="701672" cy="4476750"/>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ＭＳ Ｐゴシック" charset="0"/>
              <a:cs typeface="Arial" panose="020B0604020202020204" pitchFamily="34" charset="0"/>
            </a:endParaRPr>
          </a:p>
        </p:txBody>
      </p:sp>
      <p:sp>
        <p:nvSpPr>
          <p:cNvPr id="2" name="Oval 1">
            <a:extLst>
              <a:ext uri="{FF2B5EF4-FFF2-40B4-BE49-F238E27FC236}">
                <a16:creationId xmlns:a16="http://schemas.microsoft.com/office/drawing/2014/main" id="{73D2CB4D-B0A5-ADF1-74E3-47F1EF5B52EE}"/>
              </a:ext>
            </a:extLst>
          </p:cNvPr>
          <p:cNvSpPr/>
          <p:nvPr/>
        </p:nvSpPr>
        <p:spPr bwMode="auto">
          <a:xfrm>
            <a:off x="5670932" y="5538568"/>
            <a:ext cx="2342767" cy="882567"/>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ＭＳ Ｐゴシック" charset="0"/>
              <a:cs typeface="Arial" panose="020B0604020202020204" pitchFamily="34" charset="0"/>
            </a:endParaRPr>
          </a:p>
        </p:txBody>
      </p:sp>
      <p:grpSp>
        <p:nvGrpSpPr>
          <p:cNvPr id="3" name="Group 54">
            <a:extLst>
              <a:ext uri="{FF2B5EF4-FFF2-40B4-BE49-F238E27FC236}">
                <a16:creationId xmlns:a16="http://schemas.microsoft.com/office/drawing/2014/main" id="{FEE1C003-CF3F-3513-F5A6-B71A8EE2B979}"/>
              </a:ext>
            </a:extLst>
          </p:cNvPr>
          <p:cNvGrpSpPr>
            <a:grpSpLocks/>
          </p:cNvGrpSpPr>
          <p:nvPr/>
        </p:nvGrpSpPr>
        <p:grpSpPr bwMode="auto">
          <a:xfrm>
            <a:off x="4593761" y="4897203"/>
            <a:ext cx="208158" cy="422275"/>
            <a:chOff x="3072" y="3418"/>
            <a:chExt cx="48" cy="134"/>
          </a:xfrm>
        </p:grpSpPr>
        <p:sp>
          <p:nvSpPr>
            <p:cNvPr id="4" name="Line 55">
              <a:extLst>
                <a:ext uri="{FF2B5EF4-FFF2-40B4-BE49-F238E27FC236}">
                  <a16:creationId xmlns:a16="http://schemas.microsoft.com/office/drawing/2014/main" id="{ED665848-CCB7-F5A4-2279-C0A1872E8619}"/>
                </a:ext>
              </a:extLst>
            </p:cNvPr>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ea typeface="MS PGothic" pitchFamily="34" charset="-128"/>
                <a:cs typeface="Arial" panose="020B0604020202020204" pitchFamily="34" charset="0"/>
              </a:endParaRPr>
            </a:p>
          </p:txBody>
        </p:sp>
        <p:sp>
          <p:nvSpPr>
            <p:cNvPr id="5" name="Line 56">
              <a:extLst>
                <a:ext uri="{FF2B5EF4-FFF2-40B4-BE49-F238E27FC236}">
                  <a16:creationId xmlns:a16="http://schemas.microsoft.com/office/drawing/2014/main" id="{B6C04EAC-2BA3-4CCA-B3E1-CE7D5D205B99}"/>
                </a:ext>
              </a:extLst>
            </p:cNvPr>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ea typeface="MS PGothic" pitchFamily="34" charset="-128"/>
                <a:cs typeface="Arial" panose="020B0604020202020204" pitchFamily="34" charset="0"/>
              </a:endParaRPr>
            </a:p>
          </p:txBody>
        </p:sp>
        <p:sp>
          <p:nvSpPr>
            <p:cNvPr id="6" name="Line 57">
              <a:extLst>
                <a:ext uri="{FF2B5EF4-FFF2-40B4-BE49-F238E27FC236}">
                  <a16:creationId xmlns:a16="http://schemas.microsoft.com/office/drawing/2014/main" id="{05967AB3-C003-272F-0BA8-71664DC746EF}"/>
                </a:ext>
              </a:extLst>
            </p:cNvPr>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ea typeface="MS PGothic" pitchFamily="34" charset="-128"/>
                <a:cs typeface="Arial" panose="020B0604020202020204" pitchFamily="34" charset="0"/>
              </a:endParaRPr>
            </a:p>
          </p:txBody>
        </p:sp>
      </p:grpSp>
    </p:spTree>
    <p:extLst>
      <p:ext uri="{BB962C8B-B14F-4D97-AF65-F5344CB8AC3E}">
        <p14:creationId xmlns:p14="http://schemas.microsoft.com/office/powerpoint/2010/main" val="2865574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2000"/>
                                        <p:tgtEl>
                                          <p:spTgt spid="109"/>
                                        </p:tgtEl>
                                      </p:cBhvr>
                                    </p:animEffect>
                                    <p:anim calcmode="lin" valueType="num">
                                      <p:cBhvr>
                                        <p:cTn id="8" dur="2000" fill="hold"/>
                                        <p:tgtEl>
                                          <p:spTgt spid="109"/>
                                        </p:tgtEl>
                                        <p:attrNameLst>
                                          <p:attrName>ppt_w</p:attrName>
                                        </p:attrNameLst>
                                      </p:cBhvr>
                                      <p:tavLst>
                                        <p:tav tm="0" fmla="#ppt_w*sin(2.5*pi*$)">
                                          <p:val>
                                            <p:fltVal val="0"/>
                                          </p:val>
                                        </p:tav>
                                        <p:tav tm="100000">
                                          <p:val>
                                            <p:fltVal val="1"/>
                                          </p:val>
                                        </p:tav>
                                      </p:tavLst>
                                    </p:anim>
                                    <p:anim calcmode="lin" valueType="num">
                                      <p:cBhvr>
                                        <p:cTn id="9" dur="2000" fill="hold"/>
                                        <p:tgtEl>
                                          <p:spTgt spid="10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318466" name="Picture 2" descr="Pesach Background.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9220201" y="0"/>
            <a:ext cx="91281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8467" name="Title 1"/>
          <p:cNvSpPr>
            <a:spLocks noGrp="1"/>
          </p:cNvSpPr>
          <p:nvPr>
            <p:ph type="ctrTitle"/>
          </p:nvPr>
        </p:nvSpPr>
        <p:spPr>
          <a:xfrm>
            <a:off x="0" y="2493963"/>
            <a:ext cx="9144000" cy="3743325"/>
          </a:xfrm>
        </p:spPr>
        <p:txBody>
          <a:bodyPr/>
          <a:lstStyle/>
          <a:p>
            <a:pPr>
              <a:lnSpc>
                <a:spcPct val="80000"/>
              </a:lnSpc>
            </a:pPr>
            <a:r>
              <a:rPr lang="ar-JO" sz="5400" b="1" dirty="0">
                <a:solidFill>
                  <a:srgbClr val="3F2B15"/>
                </a:solidFill>
                <a:latin typeface="Arial" panose="020B0604020202020204" pitchFamily="34" charset="0"/>
                <a:ea typeface="ヒラギノ角ゴ Pro W3" charset="0"/>
                <a:cs typeface="Arial" panose="020B0604020202020204" pitchFamily="34" charset="0"/>
              </a:rPr>
              <a:t>هذا الكأس هو</a:t>
            </a:r>
            <a:br>
              <a:rPr lang="en-US" sz="5400" b="1" dirty="0">
                <a:solidFill>
                  <a:srgbClr val="3F2B15"/>
                </a:solidFill>
                <a:latin typeface="Arial" panose="020B0604020202020204" pitchFamily="34" charset="0"/>
                <a:ea typeface="ヒラギノ角ゴ Pro W3" charset="0"/>
                <a:cs typeface="Arial" panose="020B0604020202020204" pitchFamily="34" charset="0"/>
              </a:rPr>
            </a:br>
            <a:r>
              <a:rPr lang="ar-JO" sz="5400" b="1" dirty="0">
                <a:solidFill>
                  <a:srgbClr val="3F2B15"/>
                </a:solidFill>
                <a:latin typeface="Arial" panose="020B0604020202020204" pitchFamily="34" charset="0"/>
                <a:ea typeface="ヒラギノ角ゴ Pro W3" charset="0"/>
                <a:cs typeface="Arial" panose="020B0604020202020204" pitchFamily="34" charset="0"/>
              </a:rPr>
              <a:t>العهد الجديد</a:t>
            </a:r>
            <a:br>
              <a:rPr lang="en-US" sz="5400" b="1" dirty="0">
                <a:solidFill>
                  <a:srgbClr val="3F2B15"/>
                </a:solidFill>
                <a:latin typeface="Arial" panose="020B0604020202020204" pitchFamily="34" charset="0"/>
                <a:ea typeface="ヒラギノ角ゴ Pro W3" charset="0"/>
                <a:cs typeface="Arial" panose="020B0604020202020204" pitchFamily="34" charset="0"/>
              </a:rPr>
            </a:br>
            <a:r>
              <a:rPr lang="ar-JO" sz="5400" b="1" dirty="0">
                <a:solidFill>
                  <a:srgbClr val="3F2B15"/>
                </a:solidFill>
                <a:latin typeface="Arial" panose="020B0604020202020204" pitchFamily="34" charset="0"/>
                <a:ea typeface="ヒラギノ角ゴ Pro W3" charset="0"/>
                <a:cs typeface="Arial" panose="020B0604020202020204" pitchFamily="34" charset="0"/>
              </a:rPr>
              <a:t>بدمي الذي</a:t>
            </a:r>
            <a:br>
              <a:rPr lang="ar-JO" sz="5400" b="1" dirty="0">
                <a:solidFill>
                  <a:srgbClr val="3F2B15"/>
                </a:solidFill>
                <a:latin typeface="Arial" panose="020B0604020202020204" pitchFamily="34" charset="0"/>
                <a:ea typeface="ヒラギノ角ゴ Pro W3" charset="0"/>
                <a:cs typeface="Arial" panose="020B0604020202020204" pitchFamily="34" charset="0"/>
              </a:rPr>
            </a:br>
            <a:r>
              <a:rPr lang="ar-JO" sz="5400" b="1" dirty="0">
                <a:solidFill>
                  <a:srgbClr val="3F2B15"/>
                </a:solidFill>
                <a:latin typeface="Arial" panose="020B0604020202020204" pitchFamily="34" charset="0"/>
                <a:ea typeface="ヒラギノ角ゴ Pro W3" charset="0"/>
                <a:cs typeface="Arial" panose="020B0604020202020204" pitchFamily="34" charset="0"/>
              </a:rPr>
              <a:t>يسفك</a:t>
            </a:r>
            <a:br>
              <a:rPr lang="en-US" sz="5400" b="1" dirty="0">
                <a:solidFill>
                  <a:srgbClr val="3F2B15"/>
                </a:solidFill>
                <a:latin typeface="Arial" panose="020B0604020202020204" pitchFamily="34" charset="0"/>
                <a:ea typeface="ヒラギノ角ゴ Pro W3" charset="0"/>
                <a:cs typeface="Arial" panose="020B0604020202020204" pitchFamily="34" charset="0"/>
              </a:rPr>
            </a:br>
            <a:r>
              <a:rPr lang="ar-JO" sz="5400" b="1" dirty="0">
                <a:solidFill>
                  <a:srgbClr val="3F2B15"/>
                </a:solidFill>
                <a:latin typeface="Arial" panose="020B0604020202020204" pitchFamily="34" charset="0"/>
                <a:ea typeface="ヒラギノ角ゴ Pro W3" charset="0"/>
                <a:cs typeface="Arial" panose="020B0604020202020204" pitchFamily="34" charset="0"/>
              </a:rPr>
              <a:t>عنكم</a:t>
            </a:r>
            <a:endParaRPr lang="en-US" sz="5400" b="1" dirty="0">
              <a:solidFill>
                <a:srgbClr val="3F2B15"/>
              </a:solidFill>
              <a:latin typeface="Arial" panose="020B0604020202020204" pitchFamily="34" charset="0"/>
              <a:ea typeface="ヒラギノ角ゴ Pro W3" charset="0"/>
              <a:cs typeface="Arial" panose="020B0604020202020204" pitchFamily="34" charset="0"/>
            </a:endParaRPr>
          </a:p>
        </p:txBody>
      </p:sp>
      <p:sp>
        <p:nvSpPr>
          <p:cNvPr id="318468" name="Title 1"/>
          <p:cNvSpPr txBox="1">
            <a:spLocks/>
          </p:cNvSpPr>
          <p:nvPr/>
        </p:nvSpPr>
        <p:spPr bwMode="auto">
          <a:xfrm>
            <a:off x="0" y="5949950"/>
            <a:ext cx="9144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8" tIns="45704" rIns="91408" bIns="45704"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1F00"/>
                </a:solidFill>
                <a:effectLst/>
                <a:uLnTx/>
                <a:uFillTx/>
                <a:latin typeface="Arial" panose="020B0604020202020204" pitchFamily="34" charset="0"/>
                <a:ea typeface="ヒラギノ角ゴ Pro W3" charset="0"/>
                <a:cs typeface="Arial" panose="020B0604020202020204" pitchFamily="34" charset="0"/>
              </a:rPr>
              <a:t>لوقا 22: 20</a:t>
            </a:r>
            <a:endParaRPr kumimoji="0" lang="en-US" sz="3600" b="1" u="none" strike="noStrike" kern="1200" cap="none" spc="0" normalizeH="0" baseline="0" noProof="0" dirty="0">
              <a:ln>
                <a:noFill/>
              </a:ln>
              <a:solidFill>
                <a:srgbClr val="001F00"/>
              </a:solidFill>
              <a:effectLst/>
              <a:uLnTx/>
              <a:uFillTx/>
              <a:latin typeface="Arial" panose="020B0604020202020204" pitchFamily="34" charset="0"/>
              <a:ea typeface="ヒラギノ角ゴ Pro W3" charset="0"/>
              <a:cs typeface="Arial" panose="020B0604020202020204" pitchFamily="34" charset="0"/>
            </a:endParaRPr>
          </a:p>
        </p:txBody>
      </p:sp>
      <p:sp>
        <p:nvSpPr>
          <p:cNvPr id="6" name="Title 1"/>
          <p:cNvSpPr txBox="1">
            <a:spLocks/>
          </p:cNvSpPr>
          <p:nvPr/>
        </p:nvSpPr>
        <p:spPr bwMode="auto">
          <a:xfrm>
            <a:off x="76200" y="1700213"/>
            <a:ext cx="44958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8" tIns="45704" rIns="91408" bIns="45704" anchor="ctr"/>
          <a:lst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ヒラギノ角ゴ Pro W3" charset="0"/>
                <a:cs typeface="Arial" panose="020B0604020202020204" pitchFamily="34" charset="0"/>
              </a:rPr>
              <a:t>الكأس (ليس المعمودية)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ヒラギノ角ゴ Pro W3" charset="0"/>
                <a:cs typeface="Arial" panose="020B0604020202020204" pitchFamily="34" charset="0"/>
              </a:rPr>
              <a:t>هي علامة العهد الجديد</a:t>
            </a:r>
            <a:endParaRPr kumimoji="0" lang="en-US" sz="28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339607484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628800"/>
            <a:ext cx="9144000" cy="4972000"/>
          </a:xfrm>
        </p:spPr>
        <p:txBody>
          <a:bodyPr/>
          <a:lstStyle/>
          <a:p>
            <a:pPr>
              <a:defRPr/>
            </a:pPr>
            <a:r>
              <a:rPr lang="ar-SA" sz="3600" b="1" dirty="0">
                <a:solidFill>
                  <a:srgbClr val="FFFFFF"/>
                </a:solidFill>
                <a:effectLst>
                  <a:glow rad="101600">
                    <a:schemeClr val="tx1">
                      <a:alpha val="75000"/>
                    </a:schemeClr>
                  </a:glow>
                </a:effectLst>
                <a:latin typeface="Arial" panose="020B0604020202020204" pitchFamily="34" charset="0"/>
                <a:ea typeface="ヒラギノ角ゴ Pro W3" charset="0"/>
                <a:cs typeface="Arial" panose="020B0604020202020204" pitchFamily="34" charset="0"/>
              </a:rPr>
              <a:t>كيف تمكن يسوع أن يطبق وعود العهد الجديد</a:t>
            </a:r>
            <a:br>
              <a:rPr lang="ar-JO" sz="3600" b="1" dirty="0">
                <a:solidFill>
                  <a:srgbClr val="FFFFFF"/>
                </a:solidFill>
                <a:effectLst>
                  <a:glow rad="101600">
                    <a:schemeClr val="tx1">
                      <a:alpha val="75000"/>
                    </a:schemeClr>
                  </a:glow>
                </a:effectLst>
                <a:latin typeface="Arial" panose="020B0604020202020204" pitchFamily="34" charset="0"/>
                <a:ea typeface="ヒラギノ角ゴ Pro W3" charset="0"/>
                <a:cs typeface="Arial" panose="020B0604020202020204" pitchFamily="34" charset="0"/>
              </a:rPr>
            </a:br>
            <a:r>
              <a:rPr lang="ar-SA" sz="3600" b="1" dirty="0">
                <a:solidFill>
                  <a:srgbClr val="FFFFFF"/>
                </a:solidFill>
                <a:effectLst>
                  <a:glow rad="101600">
                    <a:schemeClr val="tx1">
                      <a:alpha val="75000"/>
                    </a:schemeClr>
                  </a:glow>
                </a:effectLst>
                <a:latin typeface="Arial" panose="020B0604020202020204" pitchFamily="34" charset="0"/>
                <a:ea typeface="ヒラギノ角ゴ Pro W3" charset="0"/>
                <a:cs typeface="Arial" panose="020B0604020202020204" pitchFamily="34" charset="0"/>
              </a:rPr>
              <a:t> على تلاميذه في حين أن الشروط الأخرى</a:t>
            </a:r>
            <a:br>
              <a:rPr lang="ar-JO" sz="3600" b="1" dirty="0">
                <a:solidFill>
                  <a:srgbClr val="FFFFFF"/>
                </a:solidFill>
                <a:effectLst>
                  <a:glow rad="101600">
                    <a:schemeClr val="tx1">
                      <a:alpha val="75000"/>
                    </a:schemeClr>
                  </a:glow>
                </a:effectLst>
                <a:latin typeface="Arial" panose="020B0604020202020204" pitchFamily="34" charset="0"/>
                <a:ea typeface="ヒラギノ角ゴ Pro W3" charset="0"/>
                <a:cs typeface="Arial" panose="020B0604020202020204" pitchFamily="34" charset="0"/>
              </a:rPr>
            </a:br>
            <a:r>
              <a:rPr lang="ar-SA" sz="3600" b="1" dirty="0">
                <a:solidFill>
                  <a:srgbClr val="FFFFFF"/>
                </a:solidFill>
                <a:effectLst>
                  <a:glow rad="101600">
                    <a:schemeClr val="tx1">
                      <a:alpha val="75000"/>
                    </a:schemeClr>
                  </a:glow>
                </a:effectLst>
                <a:latin typeface="Arial" panose="020B0604020202020204" pitchFamily="34" charset="0"/>
                <a:ea typeface="ヒラギノ角ゴ Pro W3" charset="0"/>
                <a:cs typeface="Arial" panose="020B0604020202020204" pitchFamily="34" charset="0"/>
              </a:rPr>
              <a:t> لم تتحقق حينها؟ </a:t>
            </a:r>
            <a:br>
              <a:rPr lang="en-US" sz="3600" b="1" dirty="0">
                <a:solidFill>
                  <a:srgbClr val="FFFFFF"/>
                </a:solidFill>
                <a:effectLst>
                  <a:glow rad="101600">
                    <a:schemeClr val="tx1">
                      <a:alpha val="75000"/>
                    </a:schemeClr>
                  </a:glow>
                </a:effectLst>
                <a:latin typeface="Arial" charset="0"/>
                <a:ea typeface="ヒラギノ角ゴ Pro W3" charset="0"/>
                <a:cs typeface="ヒラギノ角ゴ Pro W3" charset="0"/>
              </a:rPr>
            </a:br>
            <a:br>
              <a:rPr lang="en-US" sz="3600" b="1" dirty="0">
                <a:solidFill>
                  <a:srgbClr val="FFFFFF"/>
                </a:solidFill>
                <a:effectLst>
                  <a:glow rad="101600">
                    <a:schemeClr val="tx1">
                      <a:alpha val="75000"/>
                    </a:schemeClr>
                  </a:glow>
                </a:effectLst>
                <a:latin typeface="Arial" charset="0"/>
                <a:ea typeface="ヒラギノ角ゴ Pro W3" charset="0"/>
                <a:cs typeface="ヒラギノ角ゴ Pro W3" charset="0"/>
              </a:rPr>
            </a:br>
            <a:r>
              <a:rPr lang="ar-SA" sz="3600" b="1" dirty="0">
                <a:solidFill>
                  <a:srgbClr val="FFFFFF"/>
                </a:solidFill>
                <a:effectLst>
                  <a:glow rad="101600">
                    <a:schemeClr val="tx1">
                      <a:alpha val="75000"/>
                    </a:schemeClr>
                  </a:glow>
                </a:effectLst>
                <a:latin typeface="Arial" panose="020B0604020202020204" pitchFamily="34" charset="0"/>
                <a:ea typeface="ヒラギノ角ゴ Pro W3" charset="0"/>
                <a:cs typeface="Arial" panose="020B0604020202020204" pitchFamily="34" charset="0"/>
              </a:rPr>
              <a:t>(ماذا عن إعادة توحيد إسرائيل ويهوذا؟ </a:t>
            </a:r>
            <a:br>
              <a:rPr lang="ar-JO" sz="3600" b="1" dirty="0">
                <a:solidFill>
                  <a:srgbClr val="FFFFFF"/>
                </a:solidFill>
                <a:effectLst>
                  <a:glow rad="101600">
                    <a:schemeClr val="tx1">
                      <a:alpha val="75000"/>
                    </a:schemeClr>
                  </a:glow>
                </a:effectLst>
                <a:latin typeface="Arial" panose="020B0604020202020204" pitchFamily="34" charset="0"/>
                <a:ea typeface="ヒラギノ角ゴ Pro W3" charset="0"/>
                <a:cs typeface="Arial" panose="020B0604020202020204" pitchFamily="34" charset="0"/>
              </a:rPr>
            </a:br>
            <a:r>
              <a:rPr lang="ar-SA" sz="3600" b="1" dirty="0">
                <a:solidFill>
                  <a:srgbClr val="FFFFFF"/>
                </a:solidFill>
                <a:effectLst>
                  <a:glow rad="101600">
                    <a:schemeClr val="tx1">
                      <a:alpha val="75000"/>
                    </a:schemeClr>
                  </a:glow>
                </a:effectLst>
                <a:latin typeface="Arial" panose="020B0604020202020204" pitchFamily="34" charset="0"/>
                <a:ea typeface="ヒラギノ角ゴ Pro W3" charset="0"/>
                <a:cs typeface="Arial" panose="020B0604020202020204" pitchFamily="34" charset="0"/>
              </a:rPr>
              <a:t>وماذا عن كل الناس الذين يعرفون الله؟)</a:t>
            </a:r>
            <a:endParaRPr lang="en-US" sz="3600" b="1" dirty="0">
              <a:solidFill>
                <a:srgbClr val="FFFFFF"/>
              </a:solidFill>
              <a:effectLst>
                <a:glow rad="101600">
                  <a:schemeClr val="tx1">
                    <a:alpha val="75000"/>
                  </a:schemeClr>
                </a:glow>
              </a:effectLst>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306216337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28" descr="10 commandments.jpg"/>
          <p:cNvPicPr>
            <a:picLocks noChangeAspect="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9525" y="1865313"/>
            <a:ext cx="5343525" cy="5068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1299" name="Title 1"/>
          <p:cNvSpPr>
            <a:spLocks noGrp="1"/>
          </p:cNvSpPr>
          <p:nvPr>
            <p:ph type="ctrTitle"/>
          </p:nvPr>
        </p:nvSpPr>
        <p:spPr>
          <a:xfrm>
            <a:off x="0" y="0"/>
            <a:ext cx="9144000" cy="1825626"/>
          </a:xfrm>
        </p:spPr>
        <p:txBody>
          <a:bodyPr/>
          <a:lstStyle/>
          <a:p>
            <a:pPr rtl="1"/>
            <a:r>
              <a:rPr lang="ar-JO" b="1" dirty="0">
                <a:solidFill>
                  <a:schemeClr val="bg1"/>
                </a:solidFill>
                <a:latin typeface="Arial" panose="020B0604020202020204" pitchFamily="34" charset="0"/>
                <a:ea typeface="ＭＳ Ｐゴシック" charset="0"/>
                <a:cs typeface="Arial" panose="020B0604020202020204" pitchFamily="34" charset="0"/>
              </a:rPr>
              <a:t>"الجديد" يحلُّ محلَّ "القديم"</a:t>
            </a:r>
            <a:br>
              <a:rPr lang="ar-JO" b="1" dirty="0">
                <a:solidFill>
                  <a:schemeClr val="bg1"/>
                </a:solidFill>
                <a:latin typeface="Arial" panose="020B0604020202020204" pitchFamily="34" charset="0"/>
                <a:ea typeface="ＭＳ Ｐゴシック" charset="0"/>
                <a:cs typeface="Arial" panose="020B0604020202020204" pitchFamily="34" charset="0"/>
              </a:rPr>
            </a:b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7" name="Picture 6" descr="Holy Spirit Clipar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5401" y="1865313"/>
            <a:ext cx="4035425"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ight Arrow 7"/>
          <p:cNvSpPr>
            <a:spLocks noChangeArrowheads="1"/>
          </p:cNvSpPr>
          <p:nvPr/>
        </p:nvSpPr>
        <p:spPr bwMode="auto">
          <a:xfrm>
            <a:off x="4648200" y="2895600"/>
            <a:ext cx="1066800" cy="2514600"/>
          </a:xfrm>
          <a:prstGeom prst="rightArrow">
            <a:avLst>
              <a:gd name="adj1" fmla="val 50000"/>
              <a:gd name="adj2" fmla="val 50000"/>
            </a:avLst>
          </a:prstGeom>
          <a:solidFill>
            <a:srgbClr val="3366FF"/>
          </a:solidFill>
          <a:ln w="9525">
            <a:solidFill>
              <a:schemeClr val="tx1"/>
            </a:solidFill>
            <a:round/>
            <a:headEnd/>
            <a:tailEnd/>
          </a:ln>
        </p:spPr>
        <p:txBody>
          <a:bodyPr lIns="91435" tIns="45718" rIns="91435" bIns="4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4" name="Subtitle 2"/>
          <p:cNvSpPr txBox="1">
            <a:spLocks/>
          </p:cNvSpPr>
          <p:nvPr/>
        </p:nvSpPr>
        <p:spPr bwMode="auto">
          <a:xfrm>
            <a:off x="395536" y="1905000"/>
            <a:ext cx="8748464" cy="5029200"/>
          </a:xfrm>
          <a:prstGeom prst="rect">
            <a:avLst/>
          </a:prstGeom>
          <a:solidFill>
            <a:schemeClr val="bg1">
              <a:alpha val="49019"/>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"إذًا، ما المقصود بتعبير ’</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العهد القديم</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إذا استخدمناه بالتقابل مع تعبير ’</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العهد</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الجديد</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في المسيح؟</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ليس المقصود بهذا التعبير "كتاب العهد القديم كاملًا"، وذلك لأنَّ العهدين مع إبراهيم وداود لم يُطلَق على أيٍّ منهما بتاتًا تعبير "</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قديم</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في العهد الجديد. فقط العهد الذي جرى إبرامه في زمن موسى- العهد الذي قُطِع على جبل سيناء (خروج الأصحاحات 19-24)- هو ما يُسمَّى "</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العهد</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القديم</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(2كورنثوس 3: 14؛ قارِنْ مع عبرانيِّين 8: 6، 13)، وقد حلَّ محلَّه "</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العهدُ</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ar-JO" sz="2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الجديد</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في المسيح (لوقا 22: 20؛ 1كورنثوس 11: 25؛ 2كورنثوس 3: 6؛ عبرانيِّين 8: 8، 13؛ 9: 15؛ 12: 24)".</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Title 1"/>
          <p:cNvSpPr txBox="1">
            <a:spLocks/>
          </p:cNvSpPr>
          <p:nvPr/>
        </p:nvSpPr>
        <p:spPr bwMode="auto">
          <a:xfrm>
            <a:off x="0" y="838201"/>
            <a:ext cx="9144000" cy="609600"/>
          </a:xfrm>
          <a:prstGeom prst="rect">
            <a:avLst/>
          </a:prstGeom>
          <a:noFill/>
          <a:ln w="9525">
            <a:noFill/>
            <a:miter lim="800000"/>
            <a:headEnd/>
            <a:tailEnd/>
          </a:ln>
        </p:spPr>
        <p:txBody>
          <a:bodyPr lIns="91435" tIns="45718" rIns="91435" bIns="45718"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uLnTx/>
                <a:uFillTx/>
                <a:ea typeface="ＭＳ Ｐゴシック"/>
                <a:cs typeface="Arial" panose="020B0604020202020204" pitchFamily="34" charset="0"/>
              </a:rPr>
              <a:t>واين غرودم، علم اللاهوت النظاميّ، ص 521</a:t>
            </a:r>
            <a:endParaRPr kumimoji="0" lang="en-US" sz="2800" b="1" i="0" u="none" strike="noStrike" kern="0" cap="none" spc="0" normalizeH="0" baseline="0" noProof="0" dirty="0">
              <a:ln>
                <a:noFill/>
              </a:ln>
              <a:solidFill>
                <a:srgbClr val="FFFFFF"/>
              </a:solidFill>
              <a:effectLst/>
              <a:uLnTx/>
              <a:uFillTx/>
              <a:ea typeface="ＭＳ Ｐゴシック"/>
              <a:cs typeface="Arial" panose="020B0604020202020204" pitchFamily="34" charset="0"/>
            </a:endParaRPr>
          </a:p>
        </p:txBody>
      </p:sp>
      <p:sp>
        <p:nvSpPr>
          <p:cNvPr id="311304" name="Text Box 25"/>
          <p:cNvSpPr txBox="1">
            <a:spLocks noChangeArrowheads="1"/>
          </p:cNvSpPr>
          <p:nvPr/>
        </p:nvSpPr>
        <p:spPr bwMode="auto">
          <a:xfrm>
            <a:off x="7236296" y="1"/>
            <a:ext cx="1915076" cy="4616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م ع ج 266 دد</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09108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nodeType="with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7" charset="0"/>
              <a:ea typeface="ＭＳ Ｐゴシック" pitchFamily="-107" charset="-128"/>
              <a:cs typeface="ＭＳ Ｐゴシック" pitchFamily="-107" charset="-128"/>
            </a:endParaRPr>
          </a:p>
        </p:txBody>
      </p:sp>
      <p:sp>
        <p:nvSpPr>
          <p:cNvPr id="181250" name="Text Box 2"/>
          <p:cNvSpPr txBox="1">
            <a:spLocks noChangeArrowheads="1"/>
          </p:cNvSpPr>
          <p:nvPr/>
        </p:nvSpPr>
        <p:spPr bwMode="auto">
          <a:xfrm>
            <a:off x="8088527" y="76200"/>
            <a:ext cx="8819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166ج</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aphicFrame>
        <p:nvGraphicFramePr>
          <p:cNvPr id="7172" name="Group 4"/>
          <p:cNvGraphicFramePr>
            <a:graphicFrameLocks noGrp="1"/>
          </p:cNvGraphicFramePr>
          <p:nvPr>
            <p:extLst>
              <p:ext uri="{D42A27DB-BD31-4B8C-83A1-F6EECF244321}">
                <p14:modId xmlns:p14="http://schemas.microsoft.com/office/powerpoint/2010/main" val="3603606700"/>
              </p:ext>
            </p:extLst>
          </p:nvPr>
        </p:nvGraphicFramePr>
        <p:xfrm>
          <a:off x="152400" y="641350"/>
          <a:ext cx="8839200" cy="6130925"/>
        </p:xfrm>
        <a:graphic>
          <a:graphicData uri="http://schemas.openxmlformats.org/drawingml/2006/table">
            <a:tbl>
              <a:tblPr/>
              <a:tblGrid>
                <a:gridCol w="13716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1469571">
                  <a:extLst>
                    <a:ext uri="{9D8B030D-6E8A-4147-A177-3AD203B41FA5}">
                      <a16:colId xmlns:a16="http://schemas.microsoft.com/office/drawing/2014/main" val="20002"/>
                    </a:ext>
                  </a:extLst>
                </a:gridCol>
                <a:gridCol w="1730829">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5810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ja-JP"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العهد</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التعريف</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الوعد</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التتميم</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العلامة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57946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النوحي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وعد غير مشروط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بعدم إغراق الأرض ثانية</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تك 9: 12-17</a:t>
                      </a:r>
                      <a:endParaRPr kumimoji="0" lang="en-US"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البحر لا يوجد</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رؤ 21: 1</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قوس قزح</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تك 9: 12-17</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192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الإبراهيمي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الوعد بمنح إسرائيل أرض وحكم وبَرَكة روحيَّة</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تك 12: 1-3،      15: 13-18</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600" b="1" i="0" dirty="0">
                          <a:latin typeface="Arial" panose="020B0604020202020204" pitchFamily="34" charset="0"/>
                          <a:cs typeface="Arial" panose="020B0604020202020204" pitchFamily="34" charset="0"/>
                        </a:rPr>
                        <a:t>يستمر في الوقت الحاضر (غل 3:17) ولكن لا يزال لإسرائيل مستقبل (رو 11: 25-27)</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الختان</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تك 17: 11</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10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الموسوي</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بركات مشروطة لإسرائيل</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pitchFamily="34" charset="0"/>
                          <a:ea typeface="SimSun" charset="0"/>
                          <a:cs typeface="Arial" pitchFamily="34" charset="0"/>
                        </a:rPr>
                        <a:t>خر 19-31،          تث 28</a:t>
                      </a:r>
                      <a:endParaRPr kumimoji="0" lang="en-US" sz="1600" b="1" i="0" u="none" strike="noStrike" cap="none" normalizeH="0" baseline="0" dirty="0">
                        <a:ln>
                          <a:noFill/>
                        </a:ln>
                        <a:solidFill>
                          <a:schemeClr val="tx1"/>
                        </a:solidFill>
                        <a:effectLst/>
                        <a:latin typeface="Arial" pitchFamily="34" charset="0"/>
                        <a:ea typeface="SimSun" charset="0"/>
                        <a:cs typeface="Arial"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موت المسيح</a:t>
                      </a:r>
                      <a:b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b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رو 7: 4-6</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السبت</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خر 31: 13</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754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الأرض</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الوعد بأرض </a:t>
                      </a:r>
                      <a:r>
                        <a:rPr kumimoji="0" lang="ar-JO" altLang="zh-CN" sz="1600" b="1" i="0" u="sng"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ماديَّة</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من وادي مصر إلى نهر الفرات</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pitchFamily="34" charset="0"/>
                          <a:ea typeface="SimSun" charset="0"/>
                          <a:cs typeface="Arial" pitchFamily="34" charset="0"/>
                        </a:rPr>
                        <a:t>تث 30: 1-10</a:t>
                      </a:r>
                      <a:endParaRPr kumimoji="0" lang="en-US" sz="1600" b="1" i="0" u="none" strike="noStrike" cap="none" normalizeH="0" baseline="0" dirty="0">
                        <a:ln>
                          <a:noFill/>
                        </a:ln>
                        <a:solidFill>
                          <a:schemeClr val="tx1"/>
                        </a:solidFill>
                        <a:effectLst/>
                        <a:latin typeface="Arial" pitchFamily="34" charset="0"/>
                        <a:ea typeface="SimSun" charset="0"/>
                        <a:cs typeface="Arial"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مباركة الأرض</a:t>
                      </a:r>
                      <a:b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b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عا 9: 13-15</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لا يوجد علامات</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حسب علمي</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3155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الداوودي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الوعد بحكم </a:t>
                      </a:r>
                      <a:r>
                        <a:rPr kumimoji="0" lang="ar-JO" altLang="zh-CN" sz="1600" b="1" i="0" u="sng"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سياسي</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أبدي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لنسل داود</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 صم 7: 12-17</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تجديد الحكم</a:t>
                      </a:r>
                      <a:b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b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عا 9: 11-12</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جلوس المسيح عن يمين الله</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أع 2: 34-36</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46311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الجديد</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الوعد بسكنى </a:t>
                      </a:r>
                      <a:r>
                        <a:rPr kumimoji="0" lang="ar-JO" altLang="zh-CN" sz="1600" b="1" i="0" u="sng"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روحيَّة</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للروح القدس (كتابة الناموس على القلب)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الغفران وكرازة كاملة لإسرائيل</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إر 31: 31-34</a:t>
                      </a:r>
                      <a:endParaRPr kumimoji="0" lang="en-US"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بولس والرسل</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 كو 3-4</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خلاص جميع إسرائيل</a:t>
                      </a:r>
                      <a:b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b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رو 11: 26-27</a:t>
                      </a:r>
                      <a:r>
                        <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كأس عشاء الرب</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(لو 22: 20،</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كو 11: 25)</a:t>
                      </a:r>
                      <a:endParaRPr kumimoji="0" lang="en-US" altLang="zh-CN"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81301" name="Title 5"/>
          <p:cNvSpPr>
            <a:spLocks noGrp="1"/>
          </p:cNvSpPr>
          <p:nvPr>
            <p:ph type="title" idx="4294967295"/>
          </p:nvPr>
        </p:nvSpPr>
        <p:spPr>
          <a:xfrm>
            <a:off x="685800" y="0"/>
            <a:ext cx="7696200" cy="609600"/>
          </a:xfrm>
        </p:spPr>
        <p:txBody>
          <a:bodyPr/>
          <a:lstStyle/>
          <a:p>
            <a:r>
              <a:rPr lang="ar-JO" sz="2800" b="1" dirty="0">
                <a:latin typeface="Arial" charset="0"/>
                <a:ea typeface="ＭＳ Ｐゴシック" charset="0"/>
              </a:rPr>
              <a:t>علامات العهود</a:t>
            </a:r>
            <a:endParaRPr lang="en-US" sz="2800" b="1" dirty="0">
              <a:latin typeface="Arial" charset="0"/>
              <a:ea typeface="ＭＳ Ｐゴシック" charset="0"/>
            </a:endParaRPr>
          </a:p>
        </p:txBody>
      </p:sp>
    </p:spTree>
    <p:extLst>
      <p:ext uri="{BB962C8B-B14F-4D97-AF65-F5344CB8AC3E}">
        <p14:creationId xmlns:p14="http://schemas.microsoft.com/office/powerpoint/2010/main" val="3328509778"/>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46"/>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79202" name="Title 48"/>
          <p:cNvSpPr>
            <a:spLocks noGrp="1"/>
          </p:cNvSpPr>
          <p:nvPr>
            <p:ph type="title" idx="4294967295"/>
          </p:nvPr>
        </p:nvSpPr>
        <p:spPr>
          <a:xfrm rot="16200000">
            <a:off x="-3162300" y="3162300"/>
            <a:ext cx="6858000" cy="533400"/>
          </a:xfrm>
        </p:spPr>
        <p:txBody>
          <a:bodyPr/>
          <a:lstStyle/>
          <a:p>
            <a:r>
              <a:rPr lang="ar-JO" sz="2800" b="1" dirty="0">
                <a:solidFill>
                  <a:schemeClr val="bg1"/>
                </a:solidFill>
              </a:rPr>
              <a:t>تباين العهود (2 كورنثوس 3-4)</a:t>
            </a:r>
            <a:endParaRPr lang="en-US" sz="2800" b="1" dirty="0">
              <a:solidFill>
                <a:schemeClr val="bg1"/>
              </a:solidFill>
              <a:latin typeface="Arial" charset="0"/>
              <a:ea typeface="ＭＳ Ｐゴシック" charset="0"/>
            </a:endParaRPr>
          </a:p>
        </p:txBody>
      </p:sp>
      <p:graphicFrame>
        <p:nvGraphicFramePr>
          <p:cNvPr id="48" name="Table 47"/>
          <p:cNvGraphicFramePr>
            <a:graphicFrameLocks noGrp="1"/>
          </p:cNvGraphicFramePr>
          <p:nvPr>
            <p:extLst>
              <p:ext uri="{D42A27DB-BD31-4B8C-83A1-F6EECF244321}">
                <p14:modId xmlns:p14="http://schemas.microsoft.com/office/powerpoint/2010/main" val="1739573150"/>
              </p:ext>
            </p:extLst>
          </p:nvPr>
        </p:nvGraphicFramePr>
        <p:xfrm>
          <a:off x="685800" y="76200"/>
          <a:ext cx="8458200" cy="6797675"/>
        </p:xfrm>
        <a:graphic>
          <a:graphicData uri="http://schemas.openxmlformats.org/drawingml/2006/table">
            <a:tbl>
              <a:tblPr/>
              <a:tblGrid>
                <a:gridCol w="3665538">
                  <a:extLst>
                    <a:ext uri="{9D8B030D-6E8A-4147-A177-3AD203B41FA5}">
                      <a16:colId xmlns:a16="http://schemas.microsoft.com/office/drawing/2014/main" val="20000"/>
                    </a:ext>
                  </a:extLst>
                </a:gridCol>
                <a:gridCol w="4792662">
                  <a:extLst>
                    <a:ext uri="{9D8B030D-6E8A-4147-A177-3AD203B41FA5}">
                      <a16:colId xmlns:a16="http://schemas.microsoft.com/office/drawing/2014/main" val="20001"/>
                    </a:ext>
                  </a:extLst>
                </a:gridCol>
              </a:tblGrid>
              <a:tr h="45724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EFDE3"/>
                          </a:solidFill>
                          <a:effectLst/>
                          <a:latin typeface="Arial" panose="020B0604020202020204" pitchFamily="34" charset="0"/>
                          <a:ea typeface="ＭＳ Ｐゴシック" charset="0"/>
                          <a:cs typeface="Arial" panose="020B0604020202020204" pitchFamily="34" charset="0"/>
                        </a:rPr>
                        <a:t>العهد القديم</a:t>
                      </a:r>
                      <a:endParaRPr kumimoji="0" lang="en-US" sz="24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EFDE3"/>
                          </a:solidFill>
                          <a:effectLst/>
                          <a:latin typeface="Arial" panose="020B0604020202020204" pitchFamily="34" charset="0"/>
                          <a:ea typeface="ＭＳ Ｐゴシック" charset="0"/>
                          <a:cs typeface="Arial" panose="020B0604020202020204" pitchFamily="34" charset="0"/>
                        </a:rPr>
                        <a:t>العهد الجديد</a:t>
                      </a:r>
                      <a:endParaRPr kumimoji="0" lang="en-US" sz="24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بدأه موسى (3: 8)</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بدأه المسيح (3: 4)</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بالحرف (3: 6أ)</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بالروح (3: 6أ، 18ب)</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يقتل (3: 6ب، 7أ)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يحي (3: 6ب)</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محفور على الحجر (3: 3 ب، 7 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محفور على القلوب (3: 3 ب ؛ إرميا 31:33)</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مجيد (3: 7أ)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أكثر مجداً (3: 8، 10)</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تلاشى المجد (3: 7 ب، 11 أ، 13 ب)</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يزداد المجد باستمرار (3: 11 ب، 18)</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يدين الإنسان (3: 9أ)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يأتي بالبر (3: 9أ)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7"/>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الخداع</a:t>
                      </a:r>
                      <a:r>
                        <a:rPr lang="ar-JO" sz="2000" b="1" baseline="0" dirty="0">
                          <a:latin typeface="Arial" panose="020B0604020202020204" pitchFamily="34" charset="0"/>
                          <a:cs typeface="Arial" panose="020B0604020202020204" pitchFamily="34" charset="0"/>
                        </a:rPr>
                        <a:t> (</a:t>
                      </a:r>
                      <a:r>
                        <a:rPr lang="ar-JO" sz="2000" b="1" dirty="0">
                          <a:latin typeface="Arial" panose="020B0604020202020204" pitchFamily="34" charset="0"/>
                          <a:cs typeface="Arial" panose="020B0604020202020204" pitchFamily="34" charset="0"/>
                        </a:rPr>
                        <a:t>3: 13)</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الجرأة (3: 12)</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وجه موسى المحجوب (3: 13 ب)</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وجوه مكشوفة (3: 13 أ، 18 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9"/>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عقول محجوبة (3: 14 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عقول مكشوفة (3: 14 ب ؛ 4: 3-6)</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قلوب محجوبة (3: 15)</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قلوب غير محجوبة (3: 16)</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1"/>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بلادة (3: 14أ)</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حريَّة (3: 17)</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موسى يعكس مجد الله</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كل المؤمنين يعكسون مجد الإبن (3: 17)</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3"/>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غير متغيرين (3: 7)</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متغيرين (3: 18)</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4"/>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قلة الغيرة (3: 13)</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2000" b="1" dirty="0">
                          <a:latin typeface="Arial" panose="020B0604020202020204" pitchFamily="34" charset="0"/>
                          <a:cs typeface="Arial" panose="020B0604020202020204" pitchFamily="34" charset="0"/>
                        </a:rPr>
                        <a:t>ثقة وثبات (3: 4-5 ؛ 4: 1)</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5"/>
                  </a:ext>
                </a:extLst>
              </a:tr>
              <a:tr h="3962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الخداع (3: 13)</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الصدق (4: 2)</a:t>
                      </a:r>
                      <a:endParaRPr kumimoji="0" lang="en-US" altLang="zh-CN"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6"/>
                  </a:ext>
                </a:extLst>
              </a:tr>
            </a:tbl>
          </a:graphicData>
        </a:graphic>
      </p:graphicFrame>
      <p:sp>
        <p:nvSpPr>
          <p:cNvPr id="179258" name="Text Box 2"/>
          <p:cNvSpPr txBox="1">
            <a:spLocks noChangeArrowheads="1"/>
          </p:cNvSpPr>
          <p:nvPr/>
        </p:nvSpPr>
        <p:spPr bwMode="auto">
          <a:xfrm>
            <a:off x="8212368" y="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166ت</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Text Box 3"/>
          <p:cNvSpPr txBox="1">
            <a:spLocks noChangeArrowheads="1"/>
          </p:cNvSpPr>
          <p:nvPr/>
        </p:nvSpPr>
        <p:spPr bwMode="auto">
          <a:xfrm>
            <a:off x="0" y="1981200"/>
            <a:ext cx="9144000" cy="861770"/>
          </a:xfrm>
          <a:prstGeom prst="rect">
            <a:avLst/>
          </a:prstGeom>
          <a:solidFill>
            <a:schemeClr val="bg2"/>
          </a:solidFill>
          <a:ln w="9525">
            <a:noFill/>
            <a:miter lim="800000"/>
            <a:headEnd/>
            <a:tailEnd/>
          </a:ln>
          <a:effectLst/>
        </p:spPr>
        <p:txBody>
          <a:bodyPr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5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إرميا 31: 31-34 (لإسرائيل)</a:t>
            </a:r>
            <a:endParaRPr kumimoji="0" lang="en-US" sz="5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8548" name="Text Box 4"/>
          <p:cNvSpPr txBox="1">
            <a:spLocks noChangeArrowheads="1"/>
          </p:cNvSpPr>
          <p:nvPr/>
        </p:nvSpPr>
        <p:spPr bwMode="auto">
          <a:xfrm>
            <a:off x="1066800" y="3048001"/>
            <a:ext cx="7315200" cy="595313"/>
          </a:xfrm>
          <a:prstGeom prst="rect">
            <a:avLst/>
          </a:prstGeom>
          <a:noFill/>
          <a:ln w="9525">
            <a:noFill/>
            <a:miter lim="800000"/>
            <a:headEnd/>
            <a:tailEnd/>
          </a:ln>
          <a:effectLst/>
        </p:spPr>
        <p:txBody>
          <a:bodyPr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altLang="ja-JP"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عهد أبدي</a:t>
            </a:r>
            <a:endParaRPr kumimoji="0" lang="en-US"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8549" name="Text Box 5"/>
          <p:cNvSpPr txBox="1">
            <a:spLocks noChangeArrowheads="1"/>
          </p:cNvSpPr>
          <p:nvPr/>
        </p:nvSpPr>
        <p:spPr bwMode="auto">
          <a:xfrm>
            <a:off x="5562601" y="3429001"/>
            <a:ext cx="3048000" cy="595313"/>
          </a:xfrm>
          <a:prstGeom prst="rect">
            <a:avLst/>
          </a:prstGeom>
          <a:noFill/>
          <a:ln w="9525">
            <a:noFill/>
            <a:miter lim="800000"/>
            <a:headEnd/>
            <a:tailEnd/>
          </a:ln>
          <a:effectLst/>
        </p:spPr>
        <p:txBody>
          <a:bodyPr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altLang="ja-JP"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قلب جديد</a:t>
            </a:r>
            <a:endParaRPr kumimoji="0" lang="en-US"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8550" name="Text Box 6"/>
          <p:cNvSpPr txBox="1">
            <a:spLocks noChangeArrowheads="1"/>
          </p:cNvSpPr>
          <p:nvPr/>
        </p:nvSpPr>
        <p:spPr bwMode="auto">
          <a:xfrm>
            <a:off x="838200" y="3962401"/>
            <a:ext cx="3962400" cy="595313"/>
          </a:xfrm>
          <a:prstGeom prst="rect">
            <a:avLst/>
          </a:prstGeom>
          <a:noFill/>
          <a:ln w="9525">
            <a:noFill/>
            <a:miter lim="800000"/>
            <a:headEnd/>
            <a:tailEnd/>
          </a:ln>
          <a:effectLst/>
        </p:spPr>
        <p:txBody>
          <a:bodyPr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ja-JP"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روح جديد</a:t>
            </a:r>
            <a:endParaRPr kumimoji="0" lang="en-US"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8551" name="Text Box 7"/>
          <p:cNvSpPr txBox="1">
            <a:spLocks noChangeArrowheads="1"/>
          </p:cNvSpPr>
          <p:nvPr/>
        </p:nvSpPr>
        <p:spPr bwMode="auto">
          <a:xfrm>
            <a:off x="609600" y="4876801"/>
            <a:ext cx="3962400" cy="595313"/>
          </a:xfrm>
          <a:prstGeom prst="rect">
            <a:avLst/>
          </a:prstGeom>
          <a:noFill/>
          <a:ln w="9525">
            <a:noFill/>
            <a:miter lim="800000"/>
            <a:headEnd/>
            <a:tailEnd/>
          </a:ln>
          <a:effectLst/>
        </p:spPr>
        <p:txBody>
          <a:bodyPr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ja-JP"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عهد</a:t>
            </a:r>
            <a:endParaRPr kumimoji="0" lang="en-US"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8552" name="Text Box 8"/>
          <p:cNvSpPr txBox="1">
            <a:spLocks noChangeArrowheads="1"/>
          </p:cNvSpPr>
          <p:nvPr/>
        </p:nvSpPr>
        <p:spPr bwMode="auto">
          <a:xfrm>
            <a:off x="3962401" y="4648200"/>
            <a:ext cx="3962400" cy="600160"/>
          </a:xfrm>
          <a:prstGeom prst="rect">
            <a:avLst/>
          </a:prstGeom>
          <a:noFill/>
          <a:ln w="9525">
            <a:noFill/>
            <a:miter lim="800000"/>
            <a:headEnd/>
            <a:tailEnd/>
          </a:ln>
          <a:effectLst/>
        </p:spPr>
        <p:txBody>
          <a:bodyPr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ja-JP"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عهد سلام</a:t>
            </a:r>
            <a:endParaRPr kumimoji="0" lang="en-US"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8553" name="Text Box 9"/>
          <p:cNvSpPr txBox="1">
            <a:spLocks noChangeArrowheads="1"/>
          </p:cNvSpPr>
          <p:nvPr/>
        </p:nvSpPr>
        <p:spPr bwMode="auto">
          <a:xfrm>
            <a:off x="0" y="5638801"/>
            <a:ext cx="9144000" cy="861770"/>
          </a:xfrm>
          <a:prstGeom prst="rect">
            <a:avLst/>
          </a:prstGeom>
          <a:solidFill>
            <a:schemeClr val="bg2"/>
          </a:solidFill>
          <a:ln w="9525">
            <a:noFill/>
            <a:miter lim="800000"/>
            <a:headEnd/>
            <a:tailEnd/>
          </a:ln>
          <a:effectLst/>
        </p:spPr>
        <p:txBody>
          <a:bodyPr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5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لوقا 22: 20 (للكنيسة)</a:t>
            </a:r>
            <a:endParaRPr kumimoji="0" lang="en-US" sz="5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 name="Title 9"/>
          <p:cNvSpPr>
            <a:spLocks noGrp="1"/>
          </p:cNvSpPr>
          <p:nvPr>
            <p:ph type="title" idx="4294967295"/>
          </p:nvPr>
        </p:nvSpPr>
        <p:spPr>
          <a:xfrm>
            <a:off x="0" y="304800"/>
            <a:ext cx="9144000" cy="862013"/>
          </a:xfrm>
        </p:spPr>
        <p:txBody>
          <a:bodyPr>
            <a:spAutoFit/>
          </a:bodyPr>
          <a:lstStyle/>
          <a:p>
            <a:pPr>
              <a:spcBef>
                <a:spcPct val="50000"/>
              </a:spcBef>
            </a:pPr>
            <a:r>
              <a:rPr lang="ar-JO" sz="5000" dirty="0">
                <a:solidFill>
                  <a:srgbClr val="FFFF00"/>
                </a:solidFill>
                <a:latin typeface="Arial" panose="020B0604020202020204" pitchFamily="34" charset="0"/>
                <a:ea typeface="ＭＳ Ｐゴシック" charset="0"/>
                <a:cs typeface="Arial" panose="020B0604020202020204" pitchFamily="34" charset="0"/>
              </a:rPr>
              <a:t>كيف تتم المصالحة ؟</a:t>
            </a:r>
            <a:r>
              <a:rPr lang="en-US" sz="5000" dirty="0">
                <a:solidFill>
                  <a:srgbClr val="FFFF00"/>
                </a:solidFill>
                <a:latin typeface="Arial" panose="020B0604020202020204" pitchFamily="34" charset="0"/>
                <a:ea typeface="ＭＳ Ｐゴシック" charset="0"/>
                <a:cs typeface="Arial" panose="020B0604020202020204" pitchFamily="34" charset="0"/>
              </a:rPr>
              <a:t> </a:t>
            </a:r>
          </a:p>
        </p:txBody>
      </p:sp>
      <p:sp>
        <p:nvSpPr>
          <p:cNvPr id="302090" name="Text Box 25"/>
          <p:cNvSpPr txBox="1">
            <a:spLocks noChangeArrowheads="1"/>
          </p:cNvSpPr>
          <p:nvPr/>
        </p:nvSpPr>
        <p:spPr bwMode="auto">
          <a:xfrm>
            <a:off x="8077200" y="1"/>
            <a:ext cx="915625" cy="461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266دد</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dissolve">
                                      <p:cBhvr>
                                        <p:cTn id="7" dur="500"/>
                                        <p:tgtEl>
                                          <p:spTgt spid="1085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8553"/>
                                        </p:tgtEl>
                                        <p:attrNameLst>
                                          <p:attrName>style.visibility</p:attrName>
                                        </p:attrNameLst>
                                      </p:cBhvr>
                                      <p:to>
                                        <p:strVal val="visible"/>
                                      </p:to>
                                    </p:set>
                                    <p:animEffect transition="in" filter="dissolve">
                                      <p:cBhvr>
                                        <p:cTn id="12" dur="500"/>
                                        <p:tgtEl>
                                          <p:spTgt spid="1085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5" presetClass="entr" presetSubtype="0" fill="hold" grpId="0" nodeType="clickEffect">
                                  <p:stCondLst>
                                    <p:cond delay="0"/>
                                  </p:stCondLst>
                                  <p:childTnLst>
                                    <p:set>
                                      <p:cBhvr>
                                        <p:cTn id="16" dur="1" fill="hold">
                                          <p:stCondLst>
                                            <p:cond delay="0"/>
                                          </p:stCondLst>
                                        </p:cTn>
                                        <p:tgtEl>
                                          <p:spTgt spid="108548"/>
                                        </p:tgtEl>
                                        <p:attrNameLst>
                                          <p:attrName>style.visibility</p:attrName>
                                        </p:attrNameLst>
                                      </p:cBhvr>
                                      <p:to>
                                        <p:strVal val="visible"/>
                                      </p:to>
                                    </p:set>
                                    <p:anim calcmode="lin" valueType="num">
                                      <p:cBhvr>
                                        <p:cTn id="17" dur="1000" fill="hold"/>
                                        <p:tgtEl>
                                          <p:spTgt spid="108548"/>
                                        </p:tgtEl>
                                        <p:attrNameLst>
                                          <p:attrName>ppt_w</p:attrName>
                                        </p:attrNameLst>
                                      </p:cBhvr>
                                      <p:tavLst>
                                        <p:tav tm="0">
                                          <p:val>
                                            <p:fltVal val="0"/>
                                          </p:val>
                                        </p:tav>
                                        <p:tav tm="100000">
                                          <p:val>
                                            <p:strVal val="#ppt_w"/>
                                          </p:val>
                                        </p:tav>
                                      </p:tavLst>
                                    </p:anim>
                                    <p:anim calcmode="lin" valueType="num">
                                      <p:cBhvr>
                                        <p:cTn id="18" dur="1000" fill="hold"/>
                                        <p:tgtEl>
                                          <p:spTgt spid="108548"/>
                                        </p:tgtEl>
                                        <p:attrNameLst>
                                          <p:attrName>ppt_h</p:attrName>
                                        </p:attrNameLst>
                                      </p:cBhvr>
                                      <p:tavLst>
                                        <p:tav tm="0">
                                          <p:val>
                                            <p:fltVal val="0"/>
                                          </p:val>
                                        </p:tav>
                                        <p:tav tm="100000">
                                          <p:val>
                                            <p:strVal val="#ppt_h"/>
                                          </p:val>
                                        </p:tav>
                                      </p:tavLst>
                                    </p:anim>
                                    <p:anim calcmode="lin" valueType="num">
                                      <p:cBhvr>
                                        <p:cTn id="19" dur="1000" fill="hold"/>
                                        <p:tgtEl>
                                          <p:spTgt spid="108548"/>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1085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108549"/>
                                        </p:tgtEl>
                                        <p:attrNameLst>
                                          <p:attrName>style.visibility</p:attrName>
                                        </p:attrNameLst>
                                      </p:cBhvr>
                                      <p:to>
                                        <p:strVal val="visible"/>
                                      </p:to>
                                    </p:set>
                                    <p:anim calcmode="lin" valueType="num">
                                      <p:cBhvr>
                                        <p:cTn id="25" dur="1000" fill="hold"/>
                                        <p:tgtEl>
                                          <p:spTgt spid="108549"/>
                                        </p:tgtEl>
                                        <p:attrNameLst>
                                          <p:attrName>ppt_w</p:attrName>
                                        </p:attrNameLst>
                                      </p:cBhvr>
                                      <p:tavLst>
                                        <p:tav tm="0">
                                          <p:val>
                                            <p:fltVal val="0"/>
                                          </p:val>
                                        </p:tav>
                                        <p:tav tm="100000">
                                          <p:val>
                                            <p:strVal val="#ppt_w"/>
                                          </p:val>
                                        </p:tav>
                                      </p:tavLst>
                                    </p:anim>
                                    <p:anim calcmode="lin" valueType="num">
                                      <p:cBhvr>
                                        <p:cTn id="26" dur="1000" fill="hold"/>
                                        <p:tgtEl>
                                          <p:spTgt spid="108549"/>
                                        </p:tgtEl>
                                        <p:attrNameLst>
                                          <p:attrName>ppt_h</p:attrName>
                                        </p:attrNameLst>
                                      </p:cBhvr>
                                      <p:tavLst>
                                        <p:tav tm="0">
                                          <p:val>
                                            <p:fltVal val="0"/>
                                          </p:val>
                                        </p:tav>
                                        <p:tav tm="100000">
                                          <p:val>
                                            <p:strVal val="#ppt_h"/>
                                          </p:val>
                                        </p:tav>
                                      </p:tavLst>
                                    </p:anim>
                                    <p:anim calcmode="lin" valueType="num">
                                      <p:cBhvr>
                                        <p:cTn id="27" dur="1000" fill="hold"/>
                                        <p:tgtEl>
                                          <p:spTgt spid="108549"/>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0854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5" presetClass="entr" presetSubtype="0" fill="hold" grpId="0" nodeType="clickEffect">
                                  <p:stCondLst>
                                    <p:cond delay="0"/>
                                  </p:stCondLst>
                                  <p:childTnLst>
                                    <p:set>
                                      <p:cBhvr>
                                        <p:cTn id="32" dur="1" fill="hold">
                                          <p:stCondLst>
                                            <p:cond delay="0"/>
                                          </p:stCondLst>
                                        </p:cTn>
                                        <p:tgtEl>
                                          <p:spTgt spid="108550"/>
                                        </p:tgtEl>
                                        <p:attrNameLst>
                                          <p:attrName>style.visibility</p:attrName>
                                        </p:attrNameLst>
                                      </p:cBhvr>
                                      <p:to>
                                        <p:strVal val="visible"/>
                                      </p:to>
                                    </p:set>
                                    <p:anim calcmode="lin" valueType="num">
                                      <p:cBhvr>
                                        <p:cTn id="33" dur="1000" fill="hold"/>
                                        <p:tgtEl>
                                          <p:spTgt spid="108550"/>
                                        </p:tgtEl>
                                        <p:attrNameLst>
                                          <p:attrName>ppt_w</p:attrName>
                                        </p:attrNameLst>
                                      </p:cBhvr>
                                      <p:tavLst>
                                        <p:tav tm="0">
                                          <p:val>
                                            <p:fltVal val="0"/>
                                          </p:val>
                                        </p:tav>
                                        <p:tav tm="100000">
                                          <p:val>
                                            <p:strVal val="#ppt_w"/>
                                          </p:val>
                                        </p:tav>
                                      </p:tavLst>
                                    </p:anim>
                                    <p:anim calcmode="lin" valueType="num">
                                      <p:cBhvr>
                                        <p:cTn id="34" dur="1000" fill="hold"/>
                                        <p:tgtEl>
                                          <p:spTgt spid="108550"/>
                                        </p:tgtEl>
                                        <p:attrNameLst>
                                          <p:attrName>ppt_h</p:attrName>
                                        </p:attrNameLst>
                                      </p:cBhvr>
                                      <p:tavLst>
                                        <p:tav tm="0">
                                          <p:val>
                                            <p:fltVal val="0"/>
                                          </p:val>
                                        </p:tav>
                                        <p:tav tm="100000">
                                          <p:val>
                                            <p:strVal val="#ppt_h"/>
                                          </p:val>
                                        </p:tav>
                                      </p:tavLst>
                                    </p:anim>
                                    <p:anim calcmode="lin" valueType="num">
                                      <p:cBhvr>
                                        <p:cTn id="35" dur="1000" fill="hold"/>
                                        <p:tgtEl>
                                          <p:spTgt spid="108550"/>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1085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5" presetClass="entr" presetSubtype="0" fill="hold" grpId="0" nodeType="clickEffect">
                                  <p:stCondLst>
                                    <p:cond delay="0"/>
                                  </p:stCondLst>
                                  <p:childTnLst>
                                    <p:set>
                                      <p:cBhvr>
                                        <p:cTn id="40" dur="1" fill="hold">
                                          <p:stCondLst>
                                            <p:cond delay="0"/>
                                          </p:stCondLst>
                                        </p:cTn>
                                        <p:tgtEl>
                                          <p:spTgt spid="108552"/>
                                        </p:tgtEl>
                                        <p:attrNameLst>
                                          <p:attrName>style.visibility</p:attrName>
                                        </p:attrNameLst>
                                      </p:cBhvr>
                                      <p:to>
                                        <p:strVal val="visible"/>
                                      </p:to>
                                    </p:set>
                                    <p:anim calcmode="lin" valueType="num">
                                      <p:cBhvr>
                                        <p:cTn id="41" dur="1000" fill="hold"/>
                                        <p:tgtEl>
                                          <p:spTgt spid="108552"/>
                                        </p:tgtEl>
                                        <p:attrNameLst>
                                          <p:attrName>ppt_w</p:attrName>
                                        </p:attrNameLst>
                                      </p:cBhvr>
                                      <p:tavLst>
                                        <p:tav tm="0">
                                          <p:val>
                                            <p:fltVal val="0"/>
                                          </p:val>
                                        </p:tav>
                                        <p:tav tm="100000">
                                          <p:val>
                                            <p:strVal val="#ppt_w"/>
                                          </p:val>
                                        </p:tav>
                                      </p:tavLst>
                                    </p:anim>
                                    <p:anim calcmode="lin" valueType="num">
                                      <p:cBhvr>
                                        <p:cTn id="42" dur="1000" fill="hold"/>
                                        <p:tgtEl>
                                          <p:spTgt spid="108552"/>
                                        </p:tgtEl>
                                        <p:attrNameLst>
                                          <p:attrName>ppt_h</p:attrName>
                                        </p:attrNameLst>
                                      </p:cBhvr>
                                      <p:tavLst>
                                        <p:tav tm="0">
                                          <p:val>
                                            <p:fltVal val="0"/>
                                          </p:val>
                                        </p:tav>
                                        <p:tav tm="100000">
                                          <p:val>
                                            <p:strVal val="#ppt_h"/>
                                          </p:val>
                                        </p:tav>
                                      </p:tavLst>
                                    </p:anim>
                                    <p:anim calcmode="lin" valueType="num">
                                      <p:cBhvr>
                                        <p:cTn id="43" dur="1000" fill="hold"/>
                                        <p:tgtEl>
                                          <p:spTgt spid="108552"/>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1085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5" presetClass="entr" presetSubtype="0" fill="hold" grpId="0" nodeType="clickEffect">
                                  <p:stCondLst>
                                    <p:cond delay="0"/>
                                  </p:stCondLst>
                                  <p:childTnLst>
                                    <p:set>
                                      <p:cBhvr>
                                        <p:cTn id="48" dur="1" fill="hold">
                                          <p:stCondLst>
                                            <p:cond delay="0"/>
                                          </p:stCondLst>
                                        </p:cTn>
                                        <p:tgtEl>
                                          <p:spTgt spid="108551"/>
                                        </p:tgtEl>
                                        <p:attrNameLst>
                                          <p:attrName>style.visibility</p:attrName>
                                        </p:attrNameLst>
                                      </p:cBhvr>
                                      <p:to>
                                        <p:strVal val="visible"/>
                                      </p:to>
                                    </p:set>
                                    <p:anim calcmode="lin" valueType="num">
                                      <p:cBhvr>
                                        <p:cTn id="49" dur="1000" fill="hold"/>
                                        <p:tgtEl>
                                          <p:spTgt spid="108551"/>
                                        </p:tgtEl>
                                        <p:attrNameLst>
                                          <p:attrName>ppt_w</p:attrName>
                                        </p:attrNameLst>
                                      </p:cBhvr>
                                      <p:tavLst>
                                        <p:tav tm="0">
                                          <p:val>
                                            <p:fltVal val="0"/>
                                          </p:val>
                                        </p:tav>
                                        <p:tav tm="100000">
                                          <p:val>
                                            <p:strVal val="#ppt_w"/>
                                          </p:val>
                                        </p:tav>
                                      </p:tavLst>
                                    </p:anim>
                                    <p:anim calcmode="lin" valueType="num">
                                      <p:cBhvr>
                                        <p:cTn id="50" dur="1000" fill="hold"/>
                                        <p:tgtEl>
                                          <p:spTgt spid="108551"/>
                                        </p:tgtEl>
                                        <p:attrNameLst>
                                          <p:attrName>ppt_h</p:attrName>
                                        </p:attrNameLst>
                                      </p:cBhvr>
                                      <p:tavLst>
                                        <p:tav tm="0">
                                          <p:val>
                                            <p:fltVal val="0"/>
                                          </p:val>
                                        </p:tav>
                                        <p:tav tm="100000">
                                          <p:val>
                                            <p:strVal val="#ppt_h"/>
                                          </p:val>
                                        </p:tav>
                                      </p:tavLst>
                                    </p:anim>
                                    <p:anim calcmode="lin" valueType="num">
                                      <p:cBhvr>
                                        <p:cTn id="51" dur="1000" fill="hold"/>
                                        <p:tgtEl>
                                          <p:spTgt spid="108551"/>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10855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nimBg="1" autoUpdateAnimBg="0"/>
      <p:bldP spid="108548" grpId="0" autoUpdateAnimBg="0"/>
      <p:bldP spid="108549" grpId="0" autoUpdateAnimBg="0"/>
      <p:bldP spid="108550" grpId="0" autoUpdateAnimBg="0"/>
      <p:bldP spid="108551" grpId="0" autoUpdateAnimBg="0"/>
      <p:bldP spid="108552" grpId="0" autoUpdateAnimBg="0"/>
      <p:bldP spid="108553"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5" descr="body_of_Christ2.jpg">
            <a:extLst>
              <a:ext uri="{FF2B5EF4-FFF2-40B4-BE49-F238E27FC236}">
                <a16:creationId xmlns:a16="http://schemas.microsoft.com/office/drawing/2014/main" id="{F8BF585D-CE9C-C849-8D72-FAD54E2AD6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5250"/>
            <a:ext cx="64770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8" name="Text Box 123">
            <a:extLst>
              <a:ext uri="{FF2B5EF4-FFF2-40B4-BE49-F238E27FC236}">
                <a16:creationId xmlns:a16="http://schemas.microsoft.com/office/drawing/2014/main" id="{6FB990D8-FFC9-1D4A-B4D7-BD4B330F33B3}"/>
              </a:ext>
            </a:extLst>
          </p:cNvPr>
          <p:cNvSpPr txBox="1">
            <a:spLocks noChangeArrowheads="1"/>
          </p:cNvSpPr>
          <p:nvPr/>
        </p:nvSpPr>
        <p:spPr bwMode="auto">
          <a:xfrm>
            <a:off x="8382000" y="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10</a:t>
            </a:r>
            <a:endParaRPr lang="en-US" altLang="en-US">
              <a:solidFill>
                <a:srgbClr val="FFFFFF"/>
              </a:solidFill>
              <a:cs typeface="Arial" panose="020B0604020202020204" pitchFamily="34" charset="0"/>
            </a:endParaRPr>
          </a:p>
        </p:txBody>
      </p:sp>
      <p:sp>
        <p:nvSpPr>
          <p:cNvPr id="769031" name="Rectangle 2">
            <a:extLst>
              <a:ext uri="{FF2B5EF4-FFF2-40B4-BE49-F238E27FC236}">
                <a16:creationId xmlns:a16="http://schemas.microsoft.com/office/drawing/2014/main" id="{F4CDD7C8-7108-864F-8E7A-14CF1FFCA77A}"/>
              </a:ext>
            </a:extLst>
          </p:cNvPr>
          <p:cNvSpPr>
            <a:spLocks noGrp="1" noChangeArrowheads="1"/>
          </p:cNvSpPr>
          <p:nvPr>
            <p:ph type="ctrTitle" idx="4294967295"/>
          </p:nvPr>
        </p:nvSpPr>
        <p:spPr>
          <a:xfrm>
            <a:off x="1828800" y="0"/>
            <a:ext cx="5943600" cy="1295400"/>
          </a:xfrm>
          <a:ln>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defRPr/>
            </a:pPr>
            <a:r>
              <a:rPr lang="ar-JO" dirty="0">
                <a:solidFill>
                  <a:srgbClr val="FFFFFF"/>
                </a:solidFill>
                <a:effectLst>
                  <a:glow rad="101600">
                    <a:schemeClr val="tx2">
                      <a:alpha val="75000"/>
                    </a:schemeClr>
                  </a:glow>
                </a:effectLst>
                <a:latin typeface="Arial" charset="0"/>
              </a:rPr>
              <a:t>الجسد</a:t>
            </a:r>
            <a:endParaRPr lang="en-US" dirty="0">
              <a:solidFill>
                <a:srgbClr val="FFFFFF"/>
              </a:solidFill>
              <a:effectLst>
                <a:glow rad="101600">
                  <a:schemeClr val="tx2">
                    <a:alpha val="75000"/>
                  </a:schemeClr>
                </a:glow>
              </a:effectLst>
              <a:latin typeface="Arial" charset="0"/>
            </a:endParaRPr>
          </a:p>
        </p:txBody>
      </p:sp>
      <p:sp>
        <p:nvSpPr>
          <p:cNvPr id="137220" name="Text Box 29">
            <a:extLst>
              <a:ext uri="{FF2B5EF4-FFF2-40B4-BE49-F238E27FC236}">
                <a16:creationId xmlns:a16="http://schemas.microsoft.com/office/drawing/2014/main" id="{AB2A49DD-8020-0D4B-A243-9D5C6C17D62E}"/>
              </a:ext>
            </a:extLst>
          </p:cNvPr>
          <p:cNvSpPr txBox="1">
            <a:spLocks noChangeArrowheads="1"/>
          </p:cNvSpPr>
          <p:nvPr/>
        </p:nvSpPr>
        <p:spPr bwMode="auto">
          <a:xfrm>
            <a:off x="8382000" y="71438"/>
            <a:ext cx="530915"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b="1" dirty="0">
                <a:solidFill>
                  <a:srgbClr val="FFFFFF"/>
                </a:solidFill>
                <a:cs typeface="Arial" panose="020B0604020202020204" pitchFamily="34" charset="0"/>
              </a:rPr>
              <a:t>10</a:t>
            </a:r>
            <a:endParaRPr lang="en-US" altLang="en-US" b="1" dirty="0">
              <a:solidFill>
                <a:srgbClr val="FFFFFF"/>
              </a:solidFill>
              <a:cs typeface="Arial" panose="020B0604020202020204" pitchFamily="34" charset="0"/>
            </a:endParaRPr>
          </a:p>
        </p:txBody>
      </p:sp>
      <p:sp>
        <p:nvSpPr>
          <p:cNvPr id="10" name="Rectangle 2">
            <a:extLst>
              <a:ext uri="{FF2B5EF4-FFF2-40B4-BE49-F238E27FC236}">
                <a16:creationId xmlns:a16="http://schemas.microsoft.com/office/drawing/2014/main" id="{9B9681C4-77CB-FC42-BAD4-4AF745E17744}"/>
              </a:ext>
            </a:extLst>
          </p:cNvPr>
          <p:cNvSpPr txBox="1">
            <a:spLocks noChangeArrowheads="1"/>
          </p:cNvSpPr>
          <p:nvPr/>
        </p:nvSpPr>
        <p:spPr bwMode="auto">
          <a:xfrm>
            <a:off x="0" y="4876800"/>
            <a:ext cx="2971800" cy="1981200"/>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p:spPr>
        <p:txBody>
          <a:bodyPr anchor="ctr"/>
          <a:lstStyle/>
          <a:p>
            <a:pPr algn="ctr" eaLnBrk="1" hangingPunct="1">
              <a:defRPr/>
            </a:pPr>
            <a:r>
              <a:rPr lang="ar-JO" b="1" u="sng" kern="0" dirty="0">
                <a:solidFill>
                  <a:srgbClr val="FFFFFF"/>
                </a:solidFill>
                <a:effectLst>
                  <a:glow rad="101600">
                    <a:schemeClr val="tx2">
                      <a:alpha val="75000"/>
                    </a:schemeClr>
                  </a:glow>
                </a:effectLst>
                <a:latin typeface="Arial" charset="0"/>
                <a:ea typeface="ＭＳ Ｐゴシック" charset="-128"/>
                <a:cs typeface="Arial"/>
              </a:rPr>
              <a:t>خدمة المسيح</a:t>
            </a:r>
            <a:br>
              <a:rPr lang="ar-JO" b="1" u="sng" kern="0" dirty="0">
                <a:solidFill>
                  <a:srgbClr val="FFFFFF"/>
                </a:solidFill>
                <a:effectLst>
                  <a:glow rad="101600">
                    <a:schemeClr val="tx2">
                      <a:alpha val="75000"/>
                    </a:schemeClr>
                  </a:glow>
                </a:effectLst>
                <a:latin typeface="Arial" charset="0"/>
                <a:ea typeface="ＭＳ Ｐゴシック" charset="-128"/>
                <a:cs typeface="Arial"/>
              </a:rPr>
            </a:br>
            <a:r>
              <a:rPr lang="ar-JO" b="1" u="sng" kern="0" dirty="0">
                <a:solidFill>
                  <a:srgbClr val="FFFFFF"/>
                </a:solidFill>
                <a:effectLst>
                  <a:glow rad="101600">
                    <a:schemeClr val="tx2">
                      <a:alpha val="75000"/>
                    </a:schemeClr>
                  </a:glow>
                </a:effectLst>
                <a:latin typeface="Arial" charset="0"/>
                <a:ea typeface="ＭＳ Ｐゴシック" charset="-128"/>
                <a:cs typeface="Arial"/>
              </a:rPr>
              <a:t>(ماذا يعلم التشبيه عن </a:t>
            </a:r>
            <a:r>
              <a:rPr lang="ar-JO" b="1" u="sng" kern="0" dirty="0">
                <a:solidFill>
                  <a:srgbClr val="FFFF00"/>
                </a:solidFill>
                <a:effectLst>
                  <a:glow rad="101600">
                    <a:schemeClr val="tx2">
                      <a:alpha val="75000"/>
                    </a:schemeClr>
                  </a:glow>
                </a:effectLst>
                <a:latin typeface="Arial" charset="0"/>
                <a:ea typeface="ＭＳ Ｐゴシック" charset="-128"/>
                <a:cs typeface="Arial"/>
              </a:rPr>
              <a:t>يسوع</a:t>
            </a:r>
            <a:r>
              <a:rPr lang="ar-JO" b="1" u="sng" kern="0" dirty="0">
                <a:solidFill>
                  <a:srgbClr val="FFFFFF"/>
                </a:solidFill>
                <a:effectLst>
                  <a:glow rad="101600">
                    <a:schemeClr val="tx2">
                      <a:alpha val="75000"/>
                    </a:schemeClr>
                  </a:glow>
                </a:effectLst>
                <a:latin typeface="Arial" charset="0"/>
                <a:ea typeface="ＭＳ Ｐゴシック" charset="-128"/>
                <a:cs typeface="Arial"/>
              </a:rPr>
              <a:t>؟)</a:t>
            </a:r>
          </a:p>
        </p:txBody>
      </p:sp>
      <p:sp>
        <p:nvSpPr>
          <p:cNvPr id="11" name="Rectangle 2">
            <a:extLst>
              <a:ext uri="{FF2B5EF4-FFF2-40B4-BE49-F238E27FC236}">
                <a16:creationId xmlns:a16="http://schemas.microsoft.com/office/drawing/2014/main" id="{D45D4CAB-5066-2740-9563-469DF3DEAFD3}"/>
              </a:ext>
            </a:extLst>
          </p:cNvPr>
          <p:cNvSpPr txBox="1">
            <a:spLocks noChangeArrowheads="1"/>
          </p:cNvSpPr>
          <p:nvPr/>
        </p:nvSpPr>
        <p:spPr bwMode="auto">
          <a:xfrm>
            <a:off x="2895600" y="4876800"/>
            <a:ext cx="2971800" cy="1981200"/>
          </a:xfrm>
          <a:prstGeom prst="rect">
            <a:avLst/>
          </a:prstGeom>
          <a:gradFill flip="none" rotWithShape="1">
            <a:gsLst>
              <a:gs pos="0">
                <a:schemeClr val="tx1"/>
              </a:gs>
              <a:gs pos="100000">
                <a:srgbClr val="008000"/>
              </a:gs>
            </a:gsLst>
            <a:path path="rect">
              <a:fillToRect l="50000" t="50000" r="50000" b="50000"/>
            </a:path>
            <a:tileRect/>
          </a:gradFill>
          <a:ln w="9525">
            <a:noFill/>
            <a:miter lim="800000"/>
            <a:headEnd/>
            <a:tailEnd/>
          </a:ln>
        </p:spPr>
        <p:txBody>
          <a:bodyPr anchor="ctr"/>
          <a:lstStyle/>
          <a:p>
            <a:pPr algn="ctr" eaLnBrk="1" hangingPunct="1">
              <a:defRPr/>
            </a:pPr>
            <a:r>
              <a:rPr lang="ar-JO" b="1" u="sng" kern="0" dirty="0">
                <a:solidFill>
                  <a:srgbClr val="FFFFFF"/>
                </a:solidFill>
                <a:effectLst>
                  <a:glow rad="101600">
                    <a:schemeClr val="tx2">
                      <a:alpha val="75000"/>
                    </a:schemeClr>
                  </a:glow>
                </a:effectLst>
                <a:latin typeface="Arial" charset="0"/>
                <a:ea typeface="ＭＳ Ｐゴシック" charset="-128"/>
                <a:cs typeface="Arial"/>
              </a:rPr>
              <a:t>خدمة الكنيسة</a:t>
            </a:r>
            <a:br>
              <a:rPr lang="ar-JO" b="1" u="sng" kern="0" dirty="0">
                <a:solidFill>
                  <a:srgbClr val="FFFFFF"/>
                </a:solidFill>
                <a:effectLst>
                  <a:glow rad="101600">
                    <a:schemeClr val="tx2">
                      <a:alpha val="75000"/>
                    </a:schemeClr>
                  </a:glow>
                </a:effectLst>
                <a:latin typeface="Arial" charset="0"/>
                <a:ea typeface="ＭＳ Ｐゴシック" charset="-128"/>
                <a:cs typeface="Arial"/>
              </a:rPr>
            </a:br>
            <a:r>
              <a:rPr lang="ar-JO" b="1" u="sng" kern="0" dirty="0">
                <a:solidFill>
                  <a:srgbClr val="FFFFFF"/>
                </a:solidFill>
                <a:effectLst>
                  <a:glow rad="101600">
                    <a:schemeClr val="tx2">
                      <a:alpha val="75000"/>
                    </a:schemeClr>
                  </a:glow>
                </a:effectLst>
                <a:latin typeface="Arial" charset="0"/>
                <a:ea typeface="ＭＳ Ｐゴシック" charset="-128"/>
                <a:cs typeface="Arial"/>
              </a:rPr>
              <a:t>(ماذا يعلم التشبيه ع</a:t>
            </a:r>
            <a:r>
              <a:rPr lang="ar-JO" b="1" u="sng" kern="0" dirty="0">
                <a:solidFill>
                  <a:srgbClr val="FFFF00"/>
                </a:solidFill>
                <a:effectLst>
                  <a:glow rad="101600">
                    <a:schemeClr val="tx2">
                      <a:alpha val="75000"/>
                    </a:schemeClr>
                  </a:glow>
                </a:effectLst>
                <a:latin typeface="Arial" charset="0"/>
                <a:ea typeface="ＭＳ Ｐゴシック" charset="-128"/>
                <a:cs typeface="Arial"/>
              </a:rPr>
              <a:t>نا</a:t>
            </a:r>
            <a:r>
              <a:rPr lang="ar-JO" b="1" u="sng" kern="0" dirty="0">
                <a:solidFill>
                  <a:srgbClr val="FFFFFF"/>
                </a:solidFill>
                <a:effectLst>
                  <a:glow rad="101600">
                    <a:schemeClr val="tx2">
                      <a:alpha val="75000"/>
                    </a:schemeClr>
                  </a:glow>
                </a:effectLst>
                <a:latin typeface="Arial" charset="0"/>
                <a:ea typeface="ＭＳ Ｐゴシック" charset="-128"/>
                <a:cs typeface="Arial"/>
              </a:rPr>
              <a:t>؟)</a:t>
            </a:r>
          </a:p>
        </p:txBody>
      </p:sp>
      <p:sp>
        <p:nvSpPr>
          <p:cNvPr id="12" name="Rectangle 2">
            <a:extLst>
              <a:ext uri="{FF2B5EF4-FFF2-40B4-BE49-F238E27FC236}">
                <a16:creationId xmlns:a16="http://schemas.microsoft.com/office/drawing/2014/main" id="{ED545690-69A6-C849-B0F8-BF1C5269FBBC}"/>
              </a:ext>
            </a:extLst>
          </p:cNvPr>
          <p:cNvSpPr txBox="1">
            <a:spLocks noChangeArrowheads="1"/>
          </p:cNvSpPr>
          <p:nvPr/>
        </p:nvSpPr>
        <p:spPr bwMode="auto">
          <a:xfrm>
            <a:off x="5791200" y="4876800"/>
            <a:ext cx="3352800" cy="1981200"/>
          </a:xfrm>
          <a:prstGeom prst="rect">
            <a:avLst/>
          </a:prstGeom>
          <a:gradFill flip="none" rotWithShape="1">
            <a:gsLst>
              <a:gs pos="0">
                <a:srgbClr val="000090"/>
              </a:gs>
              <a:gs pos="100000">
                <a:schemeClr val="tx2"/>
              </a:gs>
            </a:gsLst>
            <a:path path="rect">
              <a:fillToRect l="50000" t="50000" r="50000" b="50000"/>
            </a:path>
            <a:tileRect/>
          </a:gradFill>
          <a:ln w="9525">
            <a:noFill/>
            <a:miter lim="800000"/>
            <a:headEnd/>
            <a:tailEnd/>
          </a:ln>
        </p:spPr>
        <p:txBody>
          <a:bodyPr anchor="ctr"/>
          <a:lstStyle/>
          <a:p>
            <a:pPr algn="ctr" eaLnBrk="1" hangingPunct="1">
              <a:defRPr/>
            </a:pPr>
            <a:r>
              <a:rPr lang="ar-JO" b="1" u="sng" kern="0" dirty="0">
                <a:solidFill>
                  <a:srgbClr val="FFFFFF"/>
                </a:solidFill>
                <a:effectLst>
                  <a:glow rad="101600">
                    <a:schemeClr val="tx2">
                      <a:alpha val="75000"/>
                    </a:schemeClr>
                  </a:glow>
                </a:effectLst>
                <a:latin typeface="Arial" charset="0"/>
                <a:ea typeface="ＭＳ Ｐゴシック" charset="-128"/>
                <a:cs typeface="Arial"/>
              </a:rPr>
              <a:t>التطبيقات</a:t>
            </a:r>
            <a:br>
              <a:rPr lang="ar-JO" b="1" u="sng" kern="0" dirty="0">
                <a:solidFill>
                  <a:srgbClr val="FFFFFF"/>
                </a:solidFill>
                <a:effectLst>
                  <a:glow rad="101600">
                    <a:schemeClr val="tx2">
                      <a:alpha val="75000"/>
                    </a:schemeClr>
                  </a:glow>
                </a:effectLst>
                <a:latin typeface="Arial" charset="0"/>
                <a:ea typeface="ＭＳ Ｐゴシック" charset="-128"/>
                <a:cs typeface="Arial"/>
              </a:rPr>
            </a:br>
            <a:r>
              <a:rPr lang="ar-JO" b="1" u="sng" kern="0" dirty="0">
                <a:solidFill>
                  <a:srgbClr val="FFFFFF"/>
                </a:solidFill>
                <a:effectLst>
                  <a:glow rad="101600">
                    <a:schemeClr val="tx2">
                      <a:alpha val="75000"/>
                    </a:schemeClr>
                  </a:glow>
                </a:effectLst>
                <a:latin typeface="Arial" charset="0"/>
                <a:ea typeface="ＭＳ Ｐゴシック" charset="-128"/>
                <a:cs typeface="Arial"/>
              </a:rPr>
              <a:t>(كيف يساعد فهم هذه  التشبيه </a:t>
            </a:r>
            <a:r>
              <a:rPr lang="ar-JO" b="1" u="sng" kern="0" dirty="0">
                <a:solidFill>
                  <a:srgbClr val="FFFF00"/>
                </a:solidFill>
                <a:effectLst>
                  <a:glow rad="101600">
                    <a:schemeClr val="tx2">
                      <a:alpha val="75000"/>
                    </a:schemeClr>
                  </a:glow>
                </a:effectLst>
                <a:latin typeface="Arial" charset="0"/>
                <a:ea typeface="ＭＳ Ｐゴシック" charset="-128"/>
                <a:cs typeface="Arial"/>
              </a:rPr>
              <a:t>خدمت</a:t>
            </a:r>
            <a:r>
              <a:rPr lang="ar-JO" b="1" u="sng" kern="0" dirty="0">
                <a:solidFill>
                  <a:srgbClr val="FFFFFF"/>
                </a:solidFill>
                <a:effectLst>
                  <a:glow rad="101600">
                    <a:schemeClr val="tx2">
                      <a:alpha val="75000"/>
                    </a:schemeClr>
                  </a:glow>
                </a:effectLst>
                <a:latin typeface="Arial" charset="0"/>
                <a:ea typeface="ＭＳ Ｐゴシック" charset="-128"/>
                <a:cs typeface="Arial"/>
              </a:rPr>
              <a:t>نا؟)</a:t>
            </a:r>
          </a:p>
        </p:txBody>
      </p:sp>
      <p:sp>
        <p:nvSpPr>
          <p:cNvPr id="2" name="Title 33">
            <a:extLst>
              <a:ext uri="{FF2B5EF4-FFF2-40B4-BE49-F238E27FC236}">
                <a16:creationId xmlns:a16="http://schemas.microsoft.com/office/drawing/2014/main" id="{06F04555-2DEB-B319-0757-187254C042FC}"/>
              </a:ext>
            </a:extLst>
          </p:cNvPr>
          <p:cNvSpPr txBox="1">
            <a:spLocks/>
          </p:cNvSpPr>
          <p:nvPr/>
        </p:nvSpPr>
        <p:spPr bwMode="auto">
          <a:xfrm>
            <a:off x="163488" y="3284984"/>
            <a:ext cx="2808312" cy="1295400"/>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أعضاء كثيرة                     جسد واحد</a:t>
            </a:r>
            <a:endParaRPr kumimoji="0" lang="en-US" sz="3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7" charset="0"/>
              <a:ea typeface="ＭＳ Ｐゴシック" pitchFamily="-107" charset="-128"/>
              <a:cs typeface="ＭＳ Ｐゴシック" pitchFamily="-107" charset="-128"/>
            </a:endParaRPr>
          </a:p>
        </p:txBody>
      </p:sp>
      <p:graphicFrame>
        <p:nvGraphicFramePr>
          <p:cNvPr id="6148" name="Group 4"/>
          <p:cNvGraphicFramePr>
            <a:graphicFrameLocks noGrp="1"/>
          </p:cNvGraphicFramePr>
          <p:nvPr>
            <p:extLst>
              <p:ext uri="{D42A27DB-BD31-4B8C-83A1-F6EECF244321}">
                <p14:modId xmlns:p14="http://schemas.microsoft.com/office/powerpoint/2010/main" val="3133082279"/>
              </p:ext>
            </p:extLst>
          </p:nvPr>
        </p:nvGraphicFramePr>
        <p:xfrm>
          <a:off x="67235" y="44624"/>
          <a:ext cx="9076765" cy="6748463"/>
        </p:xfrm>
        <a:graphic>
          <a:graphicData uri="http://schemas.openxmlformats.org/drawingml/2006/table">
            <a:tbl>
              <a:tblPr/>
              <a:tblGrid>
                <a:gridCol w="3784685">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2088232">
                  <a:extLst>
                    <a:ext uri="{9D8B030D-6E8A-4147-A177-3AD203B41FA5}">
                      <a16:colId xmlns:a16="http://schemas.microsoft.com/office/drawing/2014/main" val="20002"/>
                    </a:ext>
                  </a:extLst>
                </a:gridCol>
                <a:gridCol w="1403648">
                  <a:extLst>
                    <a:ext uri="{9D8B030D-6E8A-4147-A177-3AD203B41FA5}">
                      <a16:colId xmlns:a16="http://schemas.microsoft.com/office/drawing/2014/main" val="20003"/>
                    </a:ext>
                  </a:extLst>
                </a:gridCol>
              </a:tblGrid>
              <a:tr h="6223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EFEEF"/>
                          </a:solidFill>
                          <a:effectLst/>
                          <a:latin typeface="Arial" panose="020B0604020202020204" pitchFamily="34" charset="0"/>
                          <a:ea typeface="SimSun" charset="0"/>
                          <a:cs typeface="Arial" panose="020B0604020202020204" pitchFamily="34" charset="0"/>
                        </a:rPr>
                        <a:t>المشكلات</a:t>
                      </a:r>
                      <a:endParaRPr kumimoji="0" lang="en-US" sz="20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L="68580" marR="68580" marT="0" marB="0"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cap="none" normalizeH="0" baseline="0" dirty="0">
                          <a:ln>
                            <a:noFill/>
                          </a:ln>
                          <a:solidFill>
                            <a:srgbClr val="FEFEEF"/>
                          </a:solidFill>
                          <a:effectLst/>
                          <a:latin typeface="Arial" panose="020B0604020202020204" pitchFamily="34" charset="0"/>
                          <a:ea typeface="SimSun" charset="0"/>
                          <a:cs typeface="Arial" panose="020B0604020202020204" pitchFamily="34" charset="0"/>
                        </a:rPr>
                        <a:t>المدرسة والعلماء</a:t>
                      </a:r>
                      <a:endParaRPr kumimoji="0" lang="en-US" sz="20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EFEEF"/>
                          </a:solidFill>
                          <a:effectLst/>
                          <a:latin typeface="Arial" panose="020B0604020202020204" pitchFamily="34" charset="0"/>
                          <a:ea typeface="SimSun" charset="0"/>
                          <a:cs typeface="Arial" panose="020B0604020202020204" pitchFamily="34" charset="0"/>
                        </a:rPr>
                        <a:t>التفسير</a:t>
                      </a:r>
                      <a:endParaRPr kumimoji="0" lang="en-US" sz="20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EFEEF"/>
                          </a:solidFill>
                          <a:effectLst/>
                          <a:latin typeface="Arial" panose="020B0604020202020204" pitchFamily="34" charset="0"/>
                          <a:ea typeface="SimSun" charset="0"/>
                          <a:cs typeface="Arial" panose="020B0604020202020204" pitchFamily="34" charset="0"/>
                        </a:rPr>
                        <a:t>النظرة</a:t>
                      </a:r>
                      <a:endParaRPr kumimoji="0" lang="en-US" sz="20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34623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إعادة صياغة العهد الموسوي</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26638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الكنيسة فقط</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78200" name="Text Box 2"/>
          <p:cNvSpPr txBox="1">
            <a:spLocks noChangeArrowheads="1"/>
          </p:cNvSpPr>
          <p:nvPr/>
        </p:nvSpPr>
        <p:spPr bwMode="auto">
          <a:xfrm>
            <a:off x="10044608" y="385981"/>
            <a:ext cx="171272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م ع ق2 499</a:t>
            </a:r>
            <a:endPar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sp>
        <p:nvSpPr>
          <p:cNvPr id="178201" name="Title 6"/>
          <p:cNvSpPr>
            <a:spLocks noGrp="1"/>
          </p:cNvSpPr>
          <p:nvPr>
            <p:ph type="title" idx="4294967295"/>
          </p:nvPr>
        </p:nvSpPr>
        <p:spPr>
          <a:xfrm>
            <a:off x="4425505" y="2637699"/>
            <a:ext cx="4509246" cy="779048"/>
          </a:xfrm>
          <a:solidFill>
            <a:srgbClr val="000000"/>
          </a:solidFill>
        </p:spPr>
        <p:txBody>
          <a:bodyPr/>
          <a:lstStyle/>
          <a:p>
            <a:pPr eaLnBrk="1" hangingPunct="1"/>
            <a:r>
              <a:rPr lang="ar-JO" sz="2800" b="1" dirty="0">
                <a:solidFill>
                  <a:srgbClr val="FFFFFF"/>
                </a:solidFill>
                <a:latin typeface="Arial" charset="0"/>
                <a:ea typeface="SimSun" charset="0"/>
                <a:cs typeface="SimSun" charset="0"/>
              </a:rPr>
              <a:t>نظريات تتميم العهد الجديد</a:t>
            </a:r>
            <a:endParaRPr lang="en-US" dirty="0">
              <a:latin typeface="Times New Roman" charset="0"/>
              <a:ea typeface="ＭＳ Ｐゴシック" charset="0"/>
              <a:cs typeface="ＭＳ Ｐゴシック" charset="0"/>
            </a:endParaRPr>
          </a:p>
        </p:txBody>
      </p:sp>
      <p:sp>
        <p:nvSpPr>
          <p:cNvPr id="6" name="Text Box 2"/>
          <p:cNvSpPr txBox="1">
            <a:spLocks noChangeArrowheads="1"/>
          </p:cNvSpPr>
          <p:nvPr/>
        </p:nvSpPr>
        <p:spPr bwMode="auto">
          <a:xfrm>
            <a:off x="9252520" y="21224"/>
            <a:ext cx="20384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م ع ج 166ث</a:t>
            </a:r>
            <a:endPar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graphicFrame>
        <p:nvGraphicFramePr>
          <p:cNvPr id="3" name="Table 2">
            <a:extLst>
              <a:ext uri="{FF2B5EF4-FFF2-40B4-BE49-F238E27FC236}">
                <a16:creationId xmlns:a16="http://schemas.microsoft.com/office/drawing/2014/main" id="{2C76C0A4-7A37-843F-09C0-459D18DF75B6}"/>
              </a:ext>
            </a:extLst>
          </p:cNvPr>
          <p:cNvGraphicFramePr>
            <a:graphicFrameLocks noGrp="1"/>
          </p:cNvGraphicFramePr>
          <p:nvPr>
            <p:extLst>
              <p:ext uri="{D42A27DB-BD31-4B8C-83A1-F6EECF244321}">
                <p14:modId xmlns:p14="http://schemas.microsoft.com/office/powerpoint/2010/main" val="3111483055"/>
              </p:ext>
            </p:extLst>
          </p:nvPr>
        </p:nvGraphicFramePr>
        <p:xfrm>
          <a:off x="67235" y="677068"/>
          <a:ext cx="3810000" cy="6126163"/>
        </p:xfrm>
        <a:graphic>
          <a:graphicData uri="http://schemas.openxmlformats.org/drawingml/2006/table">
            <a:tbl>
              <a:tblPr/>
              <a:tblGrid>
                <a:gridCol w="3810000">
                  <a:extLst>
                    <a:ext uri="{9D8B030D-6E8A-4147-A177-3AD203B41FA5}">
                      <a16:colId xmlns:a16="http://schemas.microsoft.com/office/drawing/2014/main" val="2521287184"/>
                    </a:ext>
                  </a:extLst>
                </a:gridCol>
              </a:tblGrid>
              <a:tr h="3462338">
                <a:tc>
                  <a:txBody>
                    <a:bodyPr/>
                    <a:lstStyle/>
                    <a:p>
                      <a:pPr marL="457200" marR="0" lvl="0" indent="-457200"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 رفض التمايزات النصيَّة في العهدين</a:t>
                      </a:r>
                      <a:endParaRPr kumimoji="0" lang="fr-FR"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265113" marR="0" lvl="0" indent="-265113"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2. العهد القديم = مشروط</a:t>
                      </a:r>
                    </a:p>
                    <a:p>
                      <a:pPr marL="265113" marR="0" lvl="0" indent="-265113"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العهد الجديد = غير مشروط</a:t>
                      </a:r>
                    </a:p>
                    <a:p>
                      <a:pPr marL="265113" marR="0" lvl="0" indent="-265113"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3. العهد القديم = مؤقت، العهد الجديد = أبدي</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265113" marR="0" lvl="0" indent="-265113"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4. العهد القديم = خارجي، العهد الجديد = داخلي</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265113" marR="0" lvl="0" indent="-265113"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5. العهد القديم = لا يوجد تمكين</a:t>
                      </a:r>
                    </a:p>
                    <a:p>
                      <a:pPr marL="265113" marR="0" lvl="0" indent="-265113"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العهد الجديد = تمكين</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265113" marR="0" lvl="0" indent="-265113"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6. العهد الجديد = السلام والإزدهار والملاذ والروح (مقاطع متوازية) </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520104858"/>
                  </a:ext>
                </a:extLst>
              </a:tr>
              <a:tr h="2663825">
                <a:tc>
                  <a:txBody>
                    <a:bodyPr/>
                    <a:lstStyle/>
                    <a:p>
                      <a:pPr marL="457200" marR="0" lvl="0" indent="-457200"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 يرفض معلومات العهد القديم عن مساواة إسرائيل والكنيسة</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269875" marR="0" lvl="0" indent="-269875"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2. قدم العهد الجديد لإسرائيل ولكنه لم يتم لهم</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269875" marR="0" lvl="0" indent="-269875"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3. الحاجة الحاليَّة لمعرفة يهوه (لا زلنا نحتاج لطاعة المأموريَّة العظمى)</a:t>
                      </a:r>
                      <a:endPar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269875" marR="0" lvl="0" indent="-269875" algn="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4. أورشليم في 70م مقابل إر 31: 40</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3294341887"/>
                  </a:ext>
                </a:extLst>
              </a:tr>
            </a:tbl>
          </a:graphicData>
        </a:graphic>
      </p:graphicFrame>
      <p:graphicFrame>
        <p:nvGraphicFramePr>
          <p:cNvPr id="4" name="Table 3">
            <a:extLst>
              <a:ext uri="{FF2B5EF4-FFF2-40B4-BE49-F238E27FC236}">
                <a16:creationId xmlns:a16="http://schemas.microsoft.com/office/drawing/2014/main" id="{E50DEE50-4E8C-B68F-11E1-A9399E7217C4}"/>
              </a:ext>
            </a:extLst>
          </p:cNvPr>
          <p:cNvGraphicFramePr>
            <a:graphicFrameLocks noGrp="1"/>
          </p:cNvGraphicFramePr>
          <p:nvPr/>
        </p:nvGraphicFramePr>
        <p:xfrm>
          <a:off x="5645388" y="620688"/>
          <a:ext cx="2088232" cy="6126163"/>
        </p:xfrm>
        <a:graphic>
          <a:graphicData uri="http://schemas.openxmlformats.org/drawingml/2006/table">
            <a:tbl>
              <a:tblPr/>
              <a:tblGrid>
                <a:gridCol w="2088232">
                  <a:extLst>
                    <a:ext uri="{9D8B030D-6E8A-4147-A177-3AD203B41FA5}">
                      <a16:colId xmlns:a16="http://schemas.microsoft.com/office/drawing/2014/main" val="1624204817"/>
                    </a:ext>
                  </a:extLst>
                </a:gridCol>
              </a:tblGrid>
              <a:tr h="34623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SimSun" charset="0"/>
                          <a:cs typeface="SimSun" charset="0"/>
                        </a:rPr>
                        <a:t>لا يوجد عهد جديد</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4157014904"/>
                  </a:ext>
                </a:extLst>
              </a:tr>
              <a:tr h="26638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SimSun" charset="0"/>
                          <a:cs typeface="SimSun" charset="0"/>
                        </a:rPr>
                        <a:t>لا مشاركة لإسرائيل</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4293066444"/>
                  </a:ext>
                </a:extLst>
              </a:tr>
            </a:tbl>
          </a:graphicData>
        </a:graphic>
      </p:graphicFrame>
      <p:graphicFrame>
        <p:nvGraphicFramePr>
          <p:cNvPr id="5" name="Table 4">
            <a:extLst>
              <a:ext uri="{FF2B5EF4-FFF2-40B4-BE49-F238E27FC236}">
                <a16:creationId xmlns:a16="http://schemas.microsoft.com/office/drawing/2014/main" id="{B7DA21D8-26DE-1457-13DA-4D2D7BAF2635}"/>
              </a:ext>
            </a:extLst>
          </p:cNvPr>
          <p:cNvGraphicFramePr>
            <a:graphicFrameLocks noGrp="1"/>
          </p:cNvGraphicFramePr>
          <p:nvPr>
            <p:extLst>
              <p:ext uri="{D42A27DB-BD31-4B8C-83A1-F6EECF244321}">
                <p14:modId xmlns:p14="http://schemas.microsoft.com/office/powerpoint/2010/main" val="2230623432"/>
              </p:ext>
            </p:extLst>
          </p:nvPr>
        </p:nvGraphicFramePr>
        <p:xfrm>
          <a:off x="3845188" y="658100"/>
          <a:ext cx="1800200" cy="6126163"/>
        </p:xfrm>
        <a:graphic>
          <a:graphicData uri="http://schemas.openxmlformats.org/drawingml/2006/table">
            <a:tbl>
              <a:tblPr/>
              <a:tblGrid>
                <a:gridCol w="1800200">
                  <a:extLst>
                    <a:ext uri="{9D8B030D-6E8A-4147-A177-3AD203B41FA5}">
                      <a16:colId xmlns:a16="http://schemas.microsoft.com/office/drawing/2014/main" val="1360888695"/>
                    </a:ext>
                  </a:extLst>
                </a:gridCol>
              </a:tblGrid>
              <a:tr h="3462338">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18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النقديَّة :</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كوتيورير</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دوم</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شميدت</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بوتر</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3109774017"/>
                  </a:ext>
                </a:extLst>
              </a:tr>
              <a:tr h="2663825">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18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اللاألفيَّة / بعد الألفيَّة :</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أليس</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كوكس</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سميك</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بويتنر</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3216404137"/>
                  </a:ext>
                </a:extLst>
              </a:tr>
            </a:tbl>
          </a:graphicData>
        </a:graphic>
      </p:graphicFrame>
    </p:spTree>
    <p:extLst>
      <p:ext uri="{BB962C8B-B14F-4D97-AF65-F5344CB8AC3E}">
        <p14:creationId xmlns:p14="http://schemas.microsoft.com/office/powerpoint/2010/main" val="338676600"/>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7" charset="0"/>
              <a:ea typeface="ＭＳ Ｐゴシック" pitchFamily="-107" charset="-128"/>
              <a:cs typeface="ＭＳ Ｐゴシック" pitchFamily="-107" charset="-128"/>
            </a:endParaRPr>
          </a:p>
        </p:txBody>
      </p:sp>
      <p:graphicFrame>
        <p:nvGraphicFramePr>
          <p:cNvPr id="6148" name="Group 4"/>
          <p:cNvGraphicFramePr>
            <a:graphicFrameLocks noGrp="1"/>
          </p:cNvGraphicFramePr>
          <p:nvPr>
            <p:extLst>
              <p:ext uri="{D42A27DB-BD31-4B8C-83A1-F6EECF244321}">
                <p14:modId xmlns:p14="http://schemas.microsoft.com/office/powerpoint/2010/main" val="3035878752"/>
              </p:ext>
            </p:extLst>
          </p:nvPr>
        </p:nvGraphicFramePr>
        <p:xfrm>
          <a:off x="0" y="1"/>
          <a:ext cx="9144000" cy="6858000"/>
        </p:xfrm>
        <a:graphic>
          <a:graphicData uri="http://schemas.openxmlformats.org/drawingml/2006/table">
            <a:tbl>
              <a:tblPr/>
              <a:tblGrid>
                <a:gridCol w="3851920">
                  <a:extLst>
                    <a:ext uri="{9D8B030D-6E8A-4147-A177-3AD203B41FA5}">
                      <a16:colId xmlns:a16="http://schemas.microsoft.com/office/drawing/2014/main" val="20000"/>
                    </a:ext>
                  </a:extLst>
                </a:gridCol>
                <a:gridCol w="2088232">
                  <a:extLst>
                    <a:ext uri="{9D8B030D-6E8A-4147-A177-3AD203B41FA5}">
                      <a16:colId xmlns:a16="http://schemas.microsoft.com/office/drawing/2014/main" val="20001"/>
                    </a:ext>
                  </a:extLst>
                </a:gridCol>
                <a:gridCol w="1800200">
                  <a:extLst>
                    <a:ext uri="{9D8B030D-6E8A-4147-A177-3AD203B41FA5}">
                      <a16:colId xmlns:a16="http://schemas.microsoft.com/office/drawing/2014/main" val="20002"/>
                    </a:ext>
                  </a:extLst>
                </a:gridCol>
                <a:gridCol w="1403648">
                  <a:extLst>
                    <a:ext uri="{9D8B030D-6E8A-4147-A177-3AD203B41FA5}">
                      <a16:colId xmlns:a16="http://schemas.microsoft.com/office/drawing/2014/main" val="20003"/>
                    </a:ext>
                  </a:extLst>
                </a:gridCol>
              </a:tblGrid>
              <a:tr h="87923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rPr>
                        <a:t>المشكلات</a:t>
                      </a:r>
                      <a:endParaRPr kumimoji="0" lang="en-US" sz="24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L="68580" marR="68580" marT="0" marB="0"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cap="none" normalizeH="0" baseline="0" dirty="0">
                          <a:ln>
                            <a:noFill/>
                          </a:ln>
                          <a:solidFill>
                            <a:srgbClr val="FEFEEF"/>
                          </a:solidFill>
                          <a:effectLst/>
                          <a:latin typeface="Arial" panose="020B0604020202020204" pitchFamily="34" charset="0"/>
                          <a:ea typeface="SimSun" charset="0"/>
                          <a:cs typeface="Arial" panose="020B0604020202020204" pitchFamily="34" charset="0"/>
                        </a:rPr>
                        <a:t>المدارس والعلماء</a:t>
                      </a:r>
                      <a:endParaRPr kumimoji="0" lang="en-US" sz="24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EFEEF"/>
                          </a:solidFill>
                          <a:effectLst/>
                          <a:latin typeface="Arial" panose="020B0604020202020204" pitchFamily="34" charset="0"/>
                          <a:ea typeface="SimSun" charset="0"/>
                          <a:cs typeface="Arial" panose="020B0604020202020204" pitchFamily="34" charset="0"/>
                        </a:rPr>
                        <a:t>التفسير</a:t>
                      </a:r>
                      <a:endParaRPr kumimoji="0" lang="en-US" sz="24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EFEEF"/>
                          </a:solidFill>
                          <a:effectLst/>
                          <a:latin typeface="Arial" panose="020B0604020202020204" pitchFamily="34" charset="0"/>
                          <a:ea typeface="SimSun" charset="0"/>
                          <a:cs typeface="Arial" panose="020B0604020202020204" pitchFamily="34" charset="0"/>
                        </a:rPr>
                        <a:t>النظرة</a:t>
                      </a:r>
                      <a:r>
                        <a:rPr kumimoji="0" lang="en-US" sz="2400" b="1" i="0" u="none" strike="noStrike" cap="none" normalizeH="0" baseline="0" dirty="0">
                          <a:ln>
                            <a:noFill/>
                          </a:ln>
                          <a:solidFill>
                            <a:srgbClr val="FEFEEF"/>
                          </a:solidFill>
                          <a:effectLst/>
                          <a:latin typeface="Arial" panose="020B0604020202020204" pitchFamily="34" charset="0"/>
                          <a:ea typeface="SimSun" charset="0"/>
                          <a:cs typeface="Arial" panose="020B0604020202020204" pitchFamily="34" charset="0"/>
                        </a:rPr>
                        <a:t> </a:t>
                      </a:r>
                      <a:endParaRPr kumimoji="0" lang="en-US" sz="24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2461846">
                <a:tc>
                  <a:txBody>
                    <a:bodyPr/>
                    <a:lstStyle/>
                    <a:p>
                      <a:pPr marL="457200" marR="0" lvl="0" indent="-45720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 يرفض معلومات العهد الجديد</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كلمات المسيح في العشاء الأخير</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عبارات بولس</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تطبيق سفر العبرانيِّين على الكنيسة</a:t>
                      </a:r>
                      <a:endPar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itchFamily="34" charset="0"/>
                          <a:ea typeface="SimSun" charset="0"/>
                          <a:cs typeface="Arial" pitchFamily="34" charset="0"/>
                        </a:rPr>
                        <a:t>2. يرفض العمل الحالي للروح القدس</a:t>
                      </a:r>
                      <a:endPar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التدبيريَّة الكلاسيكيَّة</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داربي</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ثومبسون</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فون راد</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لا مشاركة للكنيسة</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إسرائيل فقط</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3516923">
                <a:tc>
                  <a:txBody>
                    <a:bodyPr/>
                    <a:lstStyle/>
                    <a:p>
                      <a:pPr marL="457200" marR="0" lvl="0" indent="-45720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 نفس منهجيَّة العهد الجديد في كل من عهدي الكتاب المقدَّس</a:t>
                      </a:r>
                      <a:endPar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269875" marR="0" lvl="0" indent="-269875"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2. هناك تمايز واضح بين إسرائيل والكنيسة</a:t>
                      </a:r>
                      <a:endPar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269875" marR="0" lvl="0" indent="-269875"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3. أساس الغفران متشابه</a:t>
                      </a:r>
                      <a:endPar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269875" marR="0" lvl="0" indent="-269875"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4. إذا كان هناك عهدين جديدين فلا يوجد عهد قديم للكنيسة</a:t>
                      </a:r>
                      <a:endParaRPr kumimoji="0" lang="en-US" altLang="ja-JP"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269875" marR="0" lvl="0" indent="-269875"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5. لا تحصل الكنيسة على وعود إسرائيل</a:t>
                      </a: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التدبيريَّة بداية 1900 :</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شافير</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والفورد (قديم)</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رايري (قديم</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عهد جديد لإسرائيل وعهد جديد للكنيسة</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457200" marR="0" lvl="0" indent="-457200" algn="l" defTabSz="457200" rtl="0" eaLnBrk="1" fontAlgn="base" latinLnBrk="0" hangingPunct="1">
                        <a:lnSpc>
                          <a:spcPct val="100000"/>
                        </a:lnSpc>
                        <a:spcBef>
                          <a:spcPct val="0"/>
                        </a:spcBef>
                        <a:spcAft>
                          <a:spcPct val="0"/>
                        </a:spcAft>
                        <a:buClrTx/>
                        <a:buSzTx/>
                        <a:buFontTx/>
                        <a:buNone/>
                        <a:tabLst/>
                        <a:defRPr/>
                      </a:pP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عهدين جديدين</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457200" marR="0" lvl="0" indent="-457200" algn="l"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79225" name="Title 6"/>
          <p:cNvSpPr>
            <a:spLocks noGrp="1"/>
          </p:cNvSpPr>
          <p:nvPr>
            <p:ph type="title" idx="4294967295"/>
          </p:nvPr>
        </p:nvSpPr>
        <p:spPr>
          <a:xfrm>
            <a:off x="4427984" y="5555805"/>
            <a:ext cx="4495800" cy="990600"/>
          </a:xfrm>
          <a:solidFill>
            <a:srgbClr val="000000"/>
          </a:solidFill>
        </p:spPr>
        <p:txBody>
          <a:bodyPr/>
          <a:lstStyle/>
          <a:p>
            <a:r>
              <a:rPr lang="ar-JO" sz="2800" b="1" dirty="0">
                <a:solidFill>
                  <a:srgbClr val="FFFFFF"/>
                </a:solidFill>
                <a:latin typeface="Arial" charset="0"/>
                <a:ea typeface="SimSun" charset="0"/>
                <a:cs typeface="SimSun" charset="0"/>
              </a:rPr>
              <a:t>نظريات تتميم العهد الجديد</a:t>
            </a:r>
            <a:endParaRPr lang="en-US" dirty="0">
              <a:latin typeface="Times New Roman" charset="0"/>
              <a:ea typeface="ＭＳ Ｐゴシック" charset="0"/>
              <a:cs typeface="ＭＳ Ｐゴシック" charset="0"/>
            </a:endParaRPr>
          </a:p>
        </p:txBody>
      </p:sp>
      <p:sp>
        <p:nvSpPr>
          <p:cNvPr id="6" name="Text Box 2"/>
          <p:cNvSpPr txBox="1">
            <a:spLocks noChangeArrowheads="1"/>
          </p:cNvSpPr>
          <p:nvPr/>
        </p:nvSpPr>
        <p:spPr bwMode="auto">
          <a:xfrm>
            <a:off x="11052720" y="-434652"/>
            <a:ext cx="157825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0000"/>
                </a:solidFill>
                <a:effectLst/>
                <a:highlight>
                  <a:srgbClr val="FFFF00"/>
                </a:highlight>
                <a:uLnTx/>
                <a:uFillTx/>
                <a:latin typeface="Arial" charset="0"/>
                <a:ea typeface="ＭＳ Ｐゴシック" charset="0"/>
                <a:cs typeface="Arial" charset="0"/>
              </a:rPr>
              <a:t>م ع ق2 490</a:t>
            </a:r>
            <a:endParaRPr kumimoji="0" lang="en-US" sz="2400" b="1" i="0" u="none" strike="noStrike" kern="1200" cap="none" spc="0" normalizeH="0" baseline="0" noProof="0" dirty="0">
              <a:ln>
                <a:noFill/>
              </a:ln>
              <a:solidFill>
                <a:srgbClr val="FF0000"/>
              </a:solidFill>
              <a:effectLst/>
              <a:highlight>
                <a:srgbClr val="FFFF00"/>
              </a:highlight>
              <a:uLnTx/>
              <a:uFillTx/>
              <a:latin typeface="Arial" charset="0"/>
              <a:ea typeface="ＭＳ Ｐゴシック" charset="0"/>
              <a:cs typeface="Arial" charset="0"/>
            </a:endParaRPr>
          </a:p>
        </p:txBody>
      </p:sp>
      <p:sp>
        <p:nvSpPr>
          <p:cNvPr id="8" name="Text Box 2"/>
          <p:cNvSpPr txBox="1">
            <a:spLocks noChangeArrowheads="1"/>
          </p:cNvSpPr>
          <p:nvPr/>
        </p:nvSpPr>
        <p:spPr bwMode="auto">
          <a:xfrm>
            <a:off x="10563055" y="59097"/>
            <a:ext cx="20384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0000"/>
                </a:solidFill>
                <a:effectLst/>
                <a:highlight>
                  <a:srgbClr val="FFFF00"/>
                </a:highlight>
                <a:uLnTx/>
                <a:uFillTx/>
                <a:latin typeface="Arial" charset="0"/>
                <a:ea typeface="ＭＳ Ｐゴシック" charset="0"/>
                <a:cs typeface="Arial" charset="0"/>
              </a:rPr>
              <a:t>م ع ج 166ث</a:t>
            </a:r>
            <a:endParaRPr kumimoji="0" lang="en-US" sz="2400" b="1" i="0" u="none" strike="noStrike" kern="1200" cap="none" spc="0" normalizeH="0" baseline="0" noProof="0" dirty="0">
              <a:ln>
                <a:noFill/>
              </a:ln>
              <a:solidFill>
                <a:srgbClr val="FF0000"/>
              </a:solidFill>
              <a:effectLst/>
              <a:highlight>
                <a:srgbClr val="FFFF00"/>
              </a:highlight>
              <a:uLnTx/>
              <a:uFillTx/>
              <a:latin typeface="Arial" charset="0"/>
              <a:ea typeface="ＭＳ Ｐゴシック" charset="0"/>
              <a:cs typeface="Arial" charset="0"/>
            </a:endParaRPr>
          </a:p>
        </p:txBody>
      </p:sp>
    </p:spTree>
    <p:extLst>
      <p:ext uri="{BB962C8B-B14F-4D97-AF65-F5344CB8AC3E}">
        <p14:creationId xmlns:p14="http://schemas.microsoft.com/office/powerpoint/2010/main" val="539474632"/>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7" charset="0"/>
              <a:ea typeface="ＭＳ Ｐゴシック" pitchFamily="-107" charset="-128"/>
              <a:cs typeface="ＭＳ Ｐゴシック" pitchFamily="-107" charset="-128"/>
            </a:endParaRPr>
          </a:p>
        </p:txBody>
      </p:sp>
      <p:graphicFrame>
        <p:nvGraphicFramePr>
          <p:cNvPr id="6148" name="Group 4"/>
          <p:cNvGraphicFramePr>
            <a:graphicFrameLocks noGrp="1"/>
          </p:cNvGraphicFramePr>
          <p:nvPr>
            <p:extLst>
              <p:ext uri="{D42A27DB-BD31-4B8C-83A1-F6EECF244321}">
                <p14:modId xmlns:p14="http://schemas.microsoft.com/office/powerpoint/2010/main" val="3670191340"/>
              </p:ext>
            </p:extLst>
          </p:nvPr>
        </p:nvGraphicFramePr>
        <p:xfrm>
          <a:off x="0" y="1"/>
          <a:ext cx="9144000" cy="6857999"/>
        </p:xfrm>
        <a:graphic>
          <a:graphicData uri="http://schemas.openxmlformats.org/drawingml/2006/table">
            <a:tbl>
              <a:tblPr/>
              <a:tblGrid>
                <a:gridCol w="3851920">
                  <a:extLst>
                    <a:ext uri="{9D8B030D-6E8A-4147-A177-3AD203B41FA5}">
                      <a16:colId xmlns:a16="http://schemas.microsoft.com/office/drawing/2014/main" val="20000"/>
                    </a:ext>
                  </a:extLst>
                </a:gridCol>
                <a:gridCol w="2088232">
                  <a:extLst>
                    <a:ext uri="{9D8B030D-6E8A-4147-A177-3AD203B41FA5}">
                      <a16:colId xmlns:a16="http://schemas.microsoft.com/office/drawing/2014/main" val="20001"/>
                    </a:ext>
                  </a:extLst>
                </a:gridCol>
                <a:gridCol w="1800200">
                  <a:extLst>
                    <a:ext uri="{9D8B030D-6E8A-4147-A177-3AD203B41FA5}">
                      <a16:colId xmlns:a16="http://schemas.microsoft.com/office/drawing/2014/main" val="20002"/>
                    </a:ext>
                  </a:extLst>
                </a:gridCol>
                <a:gridCol w="1403648">
                  <a:extLst>
                    <a:ext uri="{9D8B030D-6E8A-4147-A177-3AD203B41FA5}">
                      <a16:colId xmlns:a16="http://schemas.microsoft.com/office/drawing/2014/main" val="20003"/>
                    </a:ext>
                  </a:extLst>
                </a:gridCol>
              </a:tblGrid>
              <a:tr h="175306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rPr>
                        <a:t>المشكلات</a:t>
                      </a:r>
                      <a:endParaRPr kumimoji="0" lang="en-US" sz="24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L="68580" marR="68580" marT="0" marB="0"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cap="none" normalizeH="0" baseline="0" dirty="0">
                          <a:ln>
                            <a:noFill/>
                          </a:ln>
                          <a:solidFill>
                            <a:srgbClr val="FEFEEF"/>
                          </a:solidFill>
                          <a:effectLst/>
                          <a:latin typeface="Arial" panose="020B0604020202020204" pitchFamily="34" charset="0"/>
                          <a:ea typeface="SimSun" charset="0"/>
                          <a:cs typeface="Arial" panose="020B0604020202020204" pitchFamily="34" charset="0"/>
                        </a:rPr>
                        <a:t>المدارس والعلماء</a:t>
                      </a:r>
                      <a:endParaRPr kumimoji="0" lang="en-US" sz="24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EFEEF"/>
                          </a:solidFill>
                          <a:effectLst/>
                          <a:latin typeface="Arial" panose="020B0604020202020204" pitchFamily="34" charset="0"/>
                          <a:ea typeface="SimSun" charset="0"/>
                          <a:cs typeface="Arial" panose="020B0604020202020204" pitchFamily="34" charset="0"/>
                        </a:rPr>
                        <a:t>التفسير</a:t>
                      </a:r>
                      <a:endParaRPr kumimoji="0" lang="en-US" sz="24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EFEEF"/>
                          </a:solidFill>
                          <a:effectLst/>
                          <a:latin typeface="Arial" panose="020B0604020202020204" pitchFamily="34" charset="0"/>
                          <a:ea typeface="SimSun" charset="0"/>
                          <a:cs typeface="Arial" panose="020B0604020202020204" pitchFamily="34" charset="0"/>
                        </a:rPr>
                        <a:t>النظرة</a:t>
                      </a:r>
                      <a:r>
                        <a:rPr kumimoji="0" lang="en-US" sz="2400" b="1" i="0" u="none" strike="noStrike" cap="none" normalizeH="0" baseline="0" dirty="0">
                          <a:ln>
                            <a:noFill/>
                          </a:ln>
                          <a:solidFill>
                            <a:srgbClr val="FEFEEF"/>
                          </a:solidFill>
                          <a:effectLst/>
                          <a:latin typeface="Arial" panose="020B0604020202020204" pitchFamily="34" charset="0"/>
                          <a:ea typeface="SimSun" charset="0"/>
                          <a:cs typeface="Arial" panose="020B0604020202020204" pitchFamily="34" charset="0"/>
                        </a:rPr>
                        <a:t> </a:t>
                      </a:r>
                      <a:endParaRPr kumimoji="0" lang="en-US" sz="2400" b="1" i="0" u="none" strike="noStrike" cap="none" normalizeH="0" baseline="0" dirty="0">
                        <a:ln>
                          <a:noFill/>
                        </a:ln>
                        <a:solidFill>
                          <a:srgbClr val="FEFEEF"/>
                        </a:solidFill>
                        <a:effectLst/>
                        <a:latin typeface="Arial" panose="020B0604020202020204" pitchFamily="34" charset="0"/>
                        <a:ea typeface="ＭＳ Ｐゴシック" charset="0"/>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5104931">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الدعم:</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457200" marR="0" lvl="0" indent="-45720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 التتميم الأستسي مستقبلي – رو 11</a:t>
                      </a:r>
                      <a:endPar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2. يتعامل مع معلومات كل من العهد القديم والعهد الجديد</a:t>
                      </a:r>
                      <a:endPar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3. الغفران والروح القدس هي بركات يتم اختبارها حالياً</a:t>
                      </a:r>
                      <a:endPar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4. العهد الجديد يمتلك ناموس جديد</a:t>
                      </a:r>
                      <a:endPar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5. تفنيدات الآراء أعلاه</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2400" b="1" i="0" u="sng"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التدبيريَّة الحاليَّة:</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كيل</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لامكي</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برايت</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سكوفيلد</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والفورد (كلِّيَّة دالاس)</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رايري (كلِّيَّة دالاس)</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آرتشر</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كايسر</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لبشكل أساسي لإسرائيل وبشكل ثانوي للكنيسة</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مساهمة الكنيسة</a:t>
                      </a:r>
                      <a:endPar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79225" name="Title 6"/>
          <p:cNvSpPr>
            <a:spLocks noGrp="1"/>
          </p:cNvSpPr>
          <p:nvPr>
            <p:ph type="title" idx="4294967295"/>
          </p:nvPr>
        </p:nvSpPr>
        <p:spPr>
          <a:xfrm>
            <a:off x="323528" y="5517232"/>
            <a:ext cx="4495800" cy="990600"/>
          </a:xfrm>
          <a:solidFill>
            <a:srgbClr val="000000"/>
          </a:solidFill>
        </p:spPr>
        <p:txBody>
          <a:bodyPr/>
          <a:lstStyle/>
          <a:p>
            <a:r>
              <a:rPr lang="ar-JO" sz="2800" b="1" dirty="0">
                <a:solidFill>
                  <a:srgbClr val="FFFFFF"/>
                </a:solidFill>
                <a:latin typeface="Arial" charset="0"/>
                <a:ea typeface="SimSun" charset="0"/>
                <a:cs typeface="SimSun" charset="0"/>
              </a:rPr>
              <a:t>نظريات تتميم العهد الجديد</a:t>
            </a:r>
            <a:endParaRPr lang="en-US" dirty="0">
              <a:latin typeface="Times New Roman" charset="0"/>
              <a:ea typeface="ＭＳ Ｐゴシック" charset="0"/>
              <a:cs typeface="ＭＳ Ｐゴシック" charset="0"/>
            </a:endParaRPr>
          </a:p>
        </p:txBody>
      </p:sp>
      <p:sp>
        <p:nvSpPr>
          <p:cNvPr id="6" name="Text Box 2"/>
          <p:cNvSpPr txBox="1">
            <a:spLocks noChangeArrowheads="1"/>
          </p:cNvSpPr>
          <p:nvPr/>
        </p:nvSpPr>
        <p:spPr bwMode="auto">
          <a:xfrm>
            <a:off x="11052720" y="-434652"/>
            <a:ext cx="157825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0000"/>
                </a:solidFill>
                <a:effectLst/>
                <a:highlight>
                  <a:srgbClr val="FFFF00"/>
                </a:highlight>
                <a:uLnTx/>
                <a:uFillTx/>
                <a:latin typeface="Arial" charset="0"/>
                <a:ea typeface="ＭＳ Ｐゴシック" charset="0"/>
                <a:cs typeface="Arial" charset="0"/>
              </a:rPr>
              <a:t>م ع ق2 490</a:t>
            </a:r>
            <a:endParaRPr kumimoji="0" lang="en-US" sz="2400" b="1" i="0" u="none" strike="noStrike" kern="1200" cap="none" spc="0" normalizeH="0" baseline="0" noProof="0" dirty="0">
              <a:ln>
                <a:noFill/>
              </a:ln>
              <a:solidFill>
                <a:srgbClr val="FF0000"/>
              </a:solidFill>
              <a:effectLst/>
              <a:highlight>
                <a:srgbClr val="FFFF00"/>
              </a:highlight>
              <a:uLnTx/>
              <a:uFillTx/>
              <a:latin typeface="Arial" charset="0"/>
              <a:ea typeface="ＭＳ Ｐゴシック" charset="0"/>
              <a:cs typeface="Arial" charset="0"/>
            </a:endParaRPr>
          </a:p>
        </p:txBody>
      </p:sp>
      <p:sp>
        <p:nvSpPr>
          <p:cNvPr id="8" name="Text Box 2"/>
          <p:cNvSpPr txBox="1">
            <a:spLocks noChangeArrowheads="1"/>
          </p:cNvSpPr>
          <p:nvPr/>
        </p:nvSpPr>
        <p:spPr bwMode="auto">
          <a:xfrm>
            <a:off x="10563055" y="59097"/>
            <a:ext cx="20384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0000"/>
                </a:solidFill>
                <a:effectLst/>
                <a:highlight>
                  <a:srgbClr val="FFFF00"/>
                </a:highlight>
                <a:uLnTx/>
                <a:uFillTx/>
                <a:latin typeface="Arial" charset="0"/>
                <a:ea typeface="ＭＳ Ｐゴシック" charset="0"/>
                <a:cs typeface="Arial" charset="0"/>
              </a:rPr>
              <a:t>م ع ج 166ث</a:t>
            </a:r>
            <a:endParaRPr kumimoji="0" lang="en-US" sz="2400" b="1" i="0" u="none" strike="noStrike" kern="1200" cap="none" spc="0" normalizeH="0" baseline="0" noProof="0" dirty="0">
              <a:ln>
                <a:noFill/>
              </a:ln>
              <a:solidFill>
                <a:srgbClr val="FF0000"/>
              </a:solidFill>
              <a:effectLst/>
              <a:highlight>
                <a:srgbClr val="FFFF00"/>
              </a:highlight>
              <a:uLnTx/>
              <a:uFillTx/>
              <a:latin typeface="Arial" charset="0"/>
              <a:ea typeface="ＭＳ Ｐゴシック" charset="0"/>
              <a:cs typeface="Arial" charset="0"/>
            </a:endParaRPr>
          </a:p>
        </p:txBody>
      </p:sp>
    </p:spTree>
    <p:extLst>
      <p:ext uri="{BB962C8B-B14F-4D97-AF65-F5344CB8AC3E}">
        <p14:creationId xmlns:p14="http://schemas.microsoft.com/office/powerpoint/2010/main" val="2512750330"/>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Bread of Lif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43" name="Rectangle 3"/>
          <p:cNvSpPr>
            <a:spLocks noGrp="1" noChangeArrowheads="1"/>
          </p:cNvSpPr>
          <p:nvPr>
            <p:ph type="title"/>
          </p:nvPr>
        </p:nvSpPr>
        <p:spPr>
          <a:xfrm>
            <a:off x="152400" y="552450"/>
            <a:ext cx="8534400" cy="1123950"/>
          </a:xfrm>
          <a:effectLst/>
        </p:spPr>
        <p:txBody>
          <a:bodyPr/>
          <a:lstStyle/>
          <a:p>
            <a:pPr eaLnBrk="1" hangingPunct="1">
              <a:defRPr/>
            </a:pPr>
            <a:r>
              <a:rPr lang="ar-JO" altLang="ja-JP" sz="3600" b="1" dirty="0">
                <a:effectLst>
                  <a:glow rad="101600">
                    <a:schemeClr val="accent4">
                      <a:lumMod val="10000"/>
                      <a:alpha val="75000"/>
                    </a:schemeClr>
                  </a:glow>
                  <a:outerShdw blurRad="34925" dist="101600" dir="2700000" algn="tl" rotWithShape="0">
                    <a:srgbClr val="000000"/>
                  </a:outerShdw>
                </a:effectLst>
                <a:latin typeface="Arial" panose="020B0604020202020204" pitchFamily="34" charset="0"/>
                <a:cs typeface="Arial" panose="020B0604020202020204" pitchFamily="34" charset="0"/>
              </a:rPr>
              <a:t>هذه الكأس هي العهد الجديد بدمي</a:t>
            </a:r>
            <a:br>
              <a:rPr lang="ar-JO" altLang="ja-JP" sz="3600" b="1" dirty="0">
                <a:effectLst>
                  <a:glow rad="101600">
                    <a:schemeClr val="accent4">
                      <a:lumMod val="10000"/>
                      <a:alpha val="75000"/>
                    </a:schemeClr>
                  </a:glow>
                  <a:outerShdw blurRad="34925" dist="101600" dir="2700000" algn="tl" rotWithShape="0">
                    <a:srgbClr val="000000"/>
                  </a:outerShdw>
                </a:effectLst>
                <a:latin typeface="Arial" panose="020B0604020202020204" pitchFamily="34" charset="0"/>
                <a:cs typeface="Arial" panose="020B0604020202020204" pitchFamily="34" charset="0"/>
              </a:rPr>
            </a:br>
            <a:r>
              <a:rPr lang="ar-JO" altLang="ja-JP" sz="3600" b="1" dirty="0">
                <a:effectLst>
                  <a:glow rad="101600">
                    <a:schemeClr val="accent4">
                      <a:lumMod val="10000"/>
                      <a:alpha val="75000"/>
                    </a:schemeClr>
                  </a:glow>
                  <a:outerShdw blurRad="34925" dist="101600" dir="2700000" algn="tl" rotWithShape="0">
                    <a:srgbClr val="000000"/>
                  </a:outerShdw>
                </a:effectLst>
                <a:latin typeface="Arial" panose="020B0604020202020204" pitchFamily="34" charset="0"/>
                <a:cs typeface="Arial" panose="020B0604020202020204" pitchFamily="34" charset="0"/>
              </a:rPr>
              <a:t>(لوقا 22: 20)</a:t>
            </a:r>
            <a:endParaRPr lang="en-US" sz="4000" b="1" dirty="0">
              <a:effectLst>
                <a:glow rad="101600">
                  <a:schemeClr val="accent4">
                    <a:lumMod val="10000"/>
                    <a:alpha val="75000"/>
                  </a:schemeClr>
                </a:glow>
                <a:outerShdw blurRad="34925" dist="101600" dir="2700000" algn="tl" rotWithShape="0">
                  <a:srgbClr val="000000"/>
                </a:outerShdw>
              </a:effectLst>
              <a:latin typeface="Arial" panose="020B0604020202020204" pitchFamily="34" charset="0"/>
              <a:cs typeface="Arial" panose="020B0604020202020204" pitchFamily="34" charset="0"/>
            </a:endParaRPr>
          </a:p>
        </p:txBody>
      </p:sp>
      <p:sp>
        <p:nvSpPr>
          <p:cNvPr id="419844" name="Rectangle 4"/>
          <p:cNvSpPr>
            <a:spLocks noChangeArrowheads="1"/>
          </p:cNvSpPr>
          <p:nvPr/>
        </p:nvSpPr>
        <p:spPr bwMode="auto">
          <a:xfrm>
            <a:off x="228600" y="1981200"/>
            <a:ext cx="8610600" cy="4876800"/>
          </a:xfrm>
          <a:prstGeom prst="rect">
            <a:avLst/>
          </a:prstGeom>
          <a:noFill/>
          <a:ln>
            <a:noFill/>
          </a:ln>
          <a:effectLst/>
        </p:spPr>
        <p:txBody>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ea typeface="ＭＳ Ｐゴシック" charset="0"/>
                <a:cs typeface="Arial" panose="020B0604020202020204" pitchFamily="34" charset="0"/>
              </a:rPr>
              <a:t>يشير رجوعاً إلى إرميا 31: 31-34</a:t>
            </a:r>
            <a:endPar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ea typeface="ＭＳ Ｐゴシック" charset="0"/>
                <a:cs typeface="Arial" panose="020B0604020202020204" pitchFamily="34" charset="0"/>
              </a:rPr>
              <a:t>العهد الجديد يستبدل العهد القديم</a:t>
            </a:r>
            <a:endPar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ea typeface="ＭＳ Ｐゴシック" charset="0"/>
                <a:cs typeface="Arial" panose="020B0604020202020204" pitchFamily="34" charset="0"/>
              </a:rPr>
              <a:t>تشارك الكنيسة في العهد الموعود لإسرائيل</a:t>
            </a:r>
            <a:endPar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ea typeface="ＭＳ Ｐゴシック" charset="0"/>
                <a:cs typeface="Arial" panose="020B0604020202020204" pitchFamily="34" charset="0"/>
              </a:rPr>
              <a:t>لم يقل الكتاب المقدَّس مطلقاً أن الكنيسة هي بديل لإسرائيل كون الله لم يرفض الأمة (رو 11: 1، إر 31: 35-37)</a:t>
            </a:r>
            <a:endPar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ea typeface="ＭＳ Ｐゴシック" charset="0"/>
              <a:cs typeface="Arial" panose="020B0604020202020204" pitchFamily="34" charset="0"/>
            </a:endParaRPr>
          </a:p>
        </p:txBody>
      </p:sp>
    </p:spTree>
    <p:extLst>
      <p:ext uri="{BB962C8B-B14F-4D97-AF65-F5344CB8AC3E}">
        <p14:creationId xmlns:p14="http://schemas.microsoft.com/office/powerpoint/2010/main" val="4329868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9844">
                                            <p:txEl>
                                              <p:pRg st="0" end="0"/>
                                            </p:txEl>
                                          </p:spTgt>
                                        </p:tgtEl>
                                        <p:attrNameLst>
                                          <p:attrName>style.visibility</p:attrName>
                                        </p:attrNameLst>
                                      </p:cBhvr>
                                      <p:to>
                                        <p:strVal val="visible"/>
                                      </p:to>
                                    </p:set>
                                    <p:animEffect transition="in" filter="wipe(down)">
                                      <p:cBhvr>
                                        <p:cTn id="7" dur="500"/>
                                        <p:tgtEl>
                                          <p:spTgt spid="4198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9844">
                                            <p:txEl>
                                              <p:pRg st="1" end="1"/>
                                            </p:txEl>
                                          </p:spTgt>
                                        </p:tgtEl>
                                        <p:attrNameLst>
                                          <p:attrName>style.visibility</p:attrName>
                                        </p:attrNameLst>
                                      </p:cBhvr>
                                      <p:to>
                                        <p:strVal val="visible"/>
                                      </p:to>
                                    </p:set>
                                    <p:animEffect transition="in" filter="wipe(down)">
                                      <p:cBhvr>
                                        <p:cTn id="12" dur="500"/>
                                        <p:tgtEl>
                                          <p:spTgt spid="41984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19844">
                                            <p:txEl>
                                              <p:pRg st="2" end="2"/>
                                            </p:txEl>
                                          </p:spTgt>
                                        </p:tgtEl>
                                        <p:attrNameLst>
                                          <p:attrName>style.visibility</p:attrName>
                                        </p:attrNameLst>
                                      </p:cBhvr>
                                      <p:to>
                                        <p:strVal val="visible"/>
                                      </p:to>
                                    </p:set>
                                    <p:animEffect transition="in" filter="wipe(down)">
                                      <p:cBhvr>
                                        <p:cTn id="17" dur="500"/>
                                        <p:tgtEl>
                                          <p:spTgt spid="41984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9844">
                                            <p:txEl>
                                              <p:pRg st="3" end="3"/>
                                            </p:txEl>
                                          </p:spTgt>
                                        </p:tgtEl>
                                        <p:attrNameLst>
                                          <p:attrName>style.visibility</p:attrName>
                                        </p:attrNameLst>
                                      </p:cBhvr>
                                      <p:to>
                                        <p:strVal val="visible"/>
                                      </p:to>
                                    </p:set>
                                    <p:animEffect transition="in" filter="wipe(down)">
                                      <p:cBhvr>
                                        <p:cTn id="22" dur="500"/>
                                        <p:tgtEl>
                                          <p:spTgt spid="41984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4"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2">
            <a:extLst>
              <a:ext uri="{FF2B5EF4-FFF2-40B4-BE49-F238E27FC236}">
                <a16:creationId xmlns:a16="http://schemas.microsoft.com/office/drawing/2014/main" id="{C250E953-EFB6-3D4C-AD11-6F3FD8677665}"/>
              </a:ext>
            </a:extLst>
          </p:cNvPr>
          <p:cNvSpPr>
            <a:spLocks noGrp="1" noChangeArrowheads="1"/>
          </p:cNvSpPr>
          <p:nvPr>
            <p:ph type="ctrTitle" idx="4294967295"/>
          </p:nvPr>
        </p:nvSpPr>
        <p:spPr>
          <a:xfrm>
            <a:off x="685800" y="0"/>
            <a:ext cx="7772400" cy="838200"/>
          </a:xfrm>
        </p:spPr>
        <p:txBody>
          <a:bodyPr/>
          <a:lstStyle/>
          <a:p>
            <a:pPr eaLnBrk="1" hangingPunct="1"/>
            <a:r>
              <a:rPr lang="en-US" altLang="en-US">
                <a:latin typeface="Arial" panose="020B0604020202020204" pitchFamily="34" charset="0"/>
                <a:ea typeface="ＭＳ Ｐゴシック" panose="020B0600070205080204" pitchFamily="34" charset="-128"/>
              </a:rPr>
              <a:t>Black</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"علم </a:t>
            </a:r>
            <a:r>
              <a:rPr lang="ar-SA" sz="2400" b="1" dirty="0">
                <a:solidFill>
                  <a:srgbClr val="FFFFFF"/>
                </a:solidFill>
                <a:latin typeface="Arial" panose="020B0604020202020204" pitchFamily="34" charset="0"/>
                <a:ea typeface="ＭＳ Ｐゴシック" charset="0"/>
                <a:cs typeface="Arial" panose="020B0604020202020204" pitchFamily="34" charset="0"/>
              </a:rPr>
              <a:t>الك</a:t>
            </a:r>
            <a:r>
              <a:rPr lang="ar-JO" sz="2400" b="1" dirty="0">
                <a:solidFill>
                  <a:srgbClr val="FFFFFF"/>
                </a:solidFill>
                <a:latin typeface="Arial" panose="020B0604020202020204" pitchFamily="34" charset="0"/>
                <a:ea typeface="ＭＳ Ｐゴシック" charset="0"/>
                <a:cs typeface="Arial" panose="020B0604020202020204" pitchFamily="34" charset="0"/>
              </a:rPr>
              <a:t>نيسة (إكليسيولوجيا)"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046578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5" descr="body_of_Christ2.jpg">
            <a:extLst>
              <a:ext uri="{FF2B5EF4-FFF2-40B4-BE49-F238E27FC236}">
                <a16:creationId xmlns:a16="http://schemas.microsoft.com/office/drawing/2014/main" id="{554591F9-93EA-0B47-96ED-402FA1BB6C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771650"/>
            <a:ext cx="67818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6" name="Rectangle 1050">
            <a:extLst>
              <a:ext uri="{FF2B5EF4-FFF2-40B4-BE49-F238E27FC236}">
                <a16:creationId xmlns:a16="http://schemas.microsoft.com/office/drawing/2014/main" id="{9E798AC7-1570-5942-89F5-932F37640660}"/>
              </a:ext>
            </a:extLst>
          </p:cNvPr>
          <p:cNvSpPr>
            <a:spLocks noChangeArrowheads="1"/>
          </p:cNvSpPr>
          <p:nvPr/>
        </p:nvSpPr>
        <p:spPr bwMode="auto">
          <a:xfrm>
            <a:off x="85026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b="1" dirty="0">
                <a:solidFill>
                  <a:srgbClr val="FFFFFF"/>
                </a:solidFill>
                <a:cs typeface="Arial" panose="020B0604020202020204" pitchFamily="34" charset="0"/>
              </a:rPr>
              <a:t>10</a:t>
            </a:r>
            <a:endParaRPr lang="en-US" altLang="en-US" b="1" dirty="0">
              <a:solidFill>
                <a:srgbClr val="FFFFFF"/>
              </a:solidFill>
              <a:cs typeface="Arial" panose="020B0604020202020204" pitchFamily="34" charset="0"/>
            </a:endParaRPr>
          </a:p>
        </p:txBody>
      </p:sp>
      <p:sp>
        <p:nvSpPr>
          <p:cNvPr id="139267" name="Title 33">
            <a:extLst>
              <a:ext uri="{FF2B5EF4-FFF2-40B4-BE49-F238E27FC236}">
                <a16:creationId xmlns:a16="http://schemas.microsoft.com/office/drawing/2014/main" id="{0D0179BE-36D4-2D42-BDA3-7BCA862BEB94}"/>
              </a:ext>
            </a:extLst>
          </p:cNvPr>
          <p:cNvSpPr>
            <a:spLocks noGrp="1"/>
          </p:cNvSpPr>
          <p:nvPr>
            <p:ph type="title" idx="4294967295"/>
          </p:nvPr>
        </p:nvSpPr>
        <p:spPr>
          <a:xfrm>
            <a:off x="76200" y="381000"/>
            <a:ext cx="8991600" cy="1295400"/>
          </a:xfrm>
        </p:spPr>
        <p:txBody>
          <a:bodyPr/>
          <a:lstStyle/>
          <a:p>
            <a:pPr eaLnBrk="1" hangingPunct="1"/>
            <a:r>
              <a:rPr lang="ar-JO" altLang="en-US" sz="4000" b="1" dirty="0">
                <a:solidFill>
                  <a:schemeClr val="bg1"/>
                </a:solidFill>
                <a:latin typeface="Arial" panose="020B0604020202020204" pitchFamily="34" charset="0"/>
                <a:ea typeface="ＭＳ Ｐゴシック" panose="020B0600070205080204" pitchFamily="34" charset="-128"/>
              </a:rPr>
              <a:t>لدى الكنيسة أشخاص كثيرون بمواهب مختلفة        (1 كو 12: 14)</a:t>
            </a:r>
            <a:endParaRPr lang="en-US" altLang="en-US" dirty="0">
              <a:solidFill>
                <a:schemeClr val="bg1"/>
              </a:solidFill>
              <a:latin typeface="Arial" panose="020B0604020202020204" pitchFamily="34" charset="0"/>
              <a:ea typeface="ＭＳ Ｐゴシック" panose="020B0600070205080204" pitchFamily="34" charset="-128"/>
            </a:endParaRPr>
          </a:p>
        </p:txBody>
      </p:sp>
      <p:sp>
        <p:nvSpPr>
          <p:cNvPr id="2" name="Title 33">
            <a:extLst>
              <a:ext uri="{FF2B5EF4-FFF2-40B4-BE49-F238E27FC236}">
                <a16:creationId xmlns:a16="http://schemas.microsoft.com/office/drawing/2014/main" id="{BA472821-0372-91AC-C67D-30C0AA6625E6}"/>
              </a:ext>
            </a:extLst>
          </p:cNvPr>
          <p:cNvSpPr txBox="1">
            <a:spLocks/>
          </p:cNvSpPr>
          <p:nvPr/>
        </p:nvSpPr>
        <p:spPr bwMode="auto">
          <a:xfrm>
            <a:off x="395536" y="5013920"/>
            <a:ext cx="4752528" cy="1295400"/>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أعضاء كثيرة                     جسد واحد</a:t>
            </a:r>
            <a:endParaRPr kumimoji="0" lang="en-US" sz="3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7555F36-7B75-FD12-AD9B-F7EE9F7BA0CB}"/>
              </a:ext>
            </a:extLst>
          </p:cNvPr>
          <p:cNvGrpSpPr/>
          <p:nvPr/>
        </p:nvGrpSpPr>
        <p:grpSpPr>
          <a:xfrm>
            <a:off x="0" y="0"/>
            <a:ext cx="2438400" cy="1828800"/>
            <a:chOff x="0" y="0"/>
            <a:chExt cx="2438400" cy="1828800"/>
          </a:xfrm>
        </p:grpSpPr>
        <p:pic>
          <p:nvPicPr>
            <p:cNvPr id="825347" name="Picture 5" descr="body_of_Christ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4384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3103AE18-8915-E6D5-A6C3-E3FAC76A7EEA}"/>
                </a:ext>
              </a:extLst>
            </p:cNvPr>
            <p:cNvSpPr/>
            <p:nvPr/>
          </p:nvSpPr>
          <p:spPr bwMode="auto">
            <a:xfrm>
              <a:off x="0" y="1196752"/>
              <a:ext cx="971600" cy="51343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endParaRPr>
            </a:p>
          </p:txBody>
        </p:sp>
        <p:sp>
          <p:nvSpPr>
            <p:cNvPr id="3" name="Oval 2">
              <a:extLst>
                <a:ext uri="{FF2B5EF4-FFF2-40B4-BE49-F238E27FC236}">
                  <a16:creationId xmlns:a16="http://schemas.microsoft.com/office/drawing/2014/main" id="{8A44CFF6-95AE-460E-8927-59AAFF811290}"/>
                </a:ext>
              </a:extLst>
            </p:cNvPr>
            <p:cNvSpPr/>
            <p:nvPr/>
          </p:nvSpPr>
          <p:spPr bwMode="auto">
            <a:xfrm>
              <a:off x="875184" y="1237444"/>
              <a:ext cx="144016" cy="216024"/>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grpSp>
      <p:graphicFrame>
        <p:nvGraphicFramePr>
          <p:cNvPr id="10242" name="Group 1026"/>
          <p:cNvGraphicFramePr>
            <a:graphicFrameLocks noGrp="1"/>
          </p:cNvGraphicFramePr>
          <p:nvPr>
            <p:extLst>
              <p:ext uri="{D42A27DB-BD31-4B8C-83A1-F6EECF244321}">
                <p14:modId xmlns:p14="http://schemas.microsoft.com/office/powerpoint/2010/main" val="653797365"/>
              </p:ext>
            </p:extLst>
          </p:nvPr>
        </p:nvGraphicFramePr>
        <p:xfrm>
          <a:off x="990600" y="1854200"/>
          <a:ext cx="7315200" cy="4532949"/>
        </p:xfrm>
        <a:graphic>
          <a:graphicData uri="http://schemas.openxmlformats.org/drawingml/2006/table">
            <a:tbl>
              <a:tblPr>
                <a:effectLst>
                  <a:outerShdw blurRad="50800" dist="38100" dir="2700000" algn="tl" rotWithShape="0">
                    <a:srgbClr val="000000">
                      <a:alpha val="43000"/>
                    </a:srgbClr>
                  </a:outerShdw>
                </a:effectLst>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الكلام</a:t>
                      </a:r>
                      <a:endPar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الخدمة</a:t>
                      </a:r>
                      <a:endPar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extLst>
                  <a:ext uri="{0D108BD9-81ED-4DB2-BD59-A6C34878D82A}">
                    <a16:rowId xmlns:a16="http://schemas.microsoft.com/office/drawing/2014/main" val="10000"/>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التعليم</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الإدارة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1"/>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الكرازة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الإيمان</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2"/>
                  </a:ext>
                </a:extLst>
              </a:tr>
              <a:tr h="760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رعاة - معلمين</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العطاء</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3"/>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التشجيع</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الخدمة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4"/>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95000"/>
                        <a:lumOff val="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الرحمة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5"/>
                  </a:ext>
                </a:extLst>
              </a:tr>
            </a:tbl>
          </a:graphicData>
        </a:graphic>
      </p:graphicFrame>
      <p:sp>
        <p:nvSpPr>
          <p:cNvPr id="825346" name="Rectangle 1053"/>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25348" name="Title 33"/>
          <p:cNvSpPr>
            <a:spLocks noGrp="1"/>
          </p:cNvSpPr>
          <p:nvPr>
            <p:ph type="title" idx="4294967295"/>
          </p:nvPr>
        </p:nvSpPr>
        <p:spPr>
          <a:xfrm>
            <a:off x="3124200" y="0"/>
            <a:ext cx="3352800" cy="1752600"/>
          </a:xfrm>
        </p:spPr>
        <p:txBody>
          <a:bodyPr/>
          <a:lstStyle/>
          <a:p>
            <a:pPr eaLnBrk="1" hangingPunct="1"/>
            <a:r>
              <a:rPr lang="ar-JO" sz="3600" dirty="0">
                <a:latin typeface="Arial" charset="0"/>
                <a:cs typeface="Arial" charset="0"/>
              </a:rPr>
              <a:t>تصنيفات المواهب</a:t>
            </a:r>
            <a:br>
              <a:rPr lang="en-US" sz="3600" dirty="0">
                <a:latin typeface="Arial" charset="0"/>
                <a:cs typeface="Arial" charset="0"/>
              </a:rPr>
            </a:br>
            <a:r>
              <a:rPr lang="en-US" sz="3600" dirty="0">
                <a:latin typeface="Arial" charset="0"/>
                <a:cs typeface="Arial" charset="0"/>
              </a:rPr>
              <a:t>(</a:t>
            </a:r>
            <a:r>
              <a:rPr lang="ar-JO" sz="3600" dirty="0">
                <a:latin typeface="Arial" charset="0"/>
                <a:cs typeface="Arial" charset="0"/>
              </a:rPr>
              <a:t>1 بطرس 4: 11</a:t>
            </a:r>
            <a:r>
              <a:rPr lang="en-US" sz="3600" dirty="0">
                <a:latin typeface="Arial" charset="0"/>
                <a:cs typeface="Arial" charset="0"/>
              </a:rPr>
              <a:t>)</a:t>
            </a:r>
            <a:endParaRPr lang="en-US" dirty="0">
              <a:latin typeface="Arial" charset="0"/>
            </a:endParaRPr>
          </a:p>
        </p:txBody>
      </p:sp>
      <p:sp>
        <p:nvSpPr>
          <p:cNvPr id="825349" name="AutoShape 25"/>
          <p:cNvSpPr>
            <a:spLocks noChangeArrowheads="1"/>
          </p:cNvSpPr>
          <p:nvPr/>
        </p:nvSpPr>
        <p:spPr bwMode="auto">
          <a:xfrm>
            <a:off x="1066800" y="0"/>
            <a:ext cx="2819400" cy="20574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أحصل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على كلمة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من الله</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825350" name="AutoShape 28"/>
          <p:cNvSpPr>
            <a:spLocks noChangeArrowheads="1"/>
          </p:cNvSpPr>
          <p:nvPr/>
        </p:nvSpPr>
        <p:spPr bwMode="auto">
          <a:xfrm>
            <a:off x="5638800" y="0"/>
            <a:ext cx="2819400" cy="20574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أحصل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على قوة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من الله</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1 cor 12 hand.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85777" y="1556792"/>
            <a:ext cx="2894136" cy="2599354"/>
          </a:xfrm>
          <a:prstGeom prst="rect">
            <a:avLst/>
          </a:prstGeom>
        </p:spPr>
      </p:pic>
      <p:pic>
        <p:nvPicPr>
          <p:cNvPr id="18" name="Picture 17" descr="foot.png"/>
          <p:cNvPicPr>
            <a:picLocks noChangeAspect="1"/>
          </p:cNvPicPr>
          <p:nvPr/>
        </p:nvPicPr>
        <p:blipFill>
          <a:blip r:embed="rId3" cstate="screen">
            <a:lum bright="-10000"/>
            <a:extLst>
              <a:ext uri="{28A0092B-C50C-407E-A947-70E740481C1C}">
                <a14:useLocalDpi xmlns:a14="http://schemas.microsoft.com/office/drawing/2010/main"/>
              </a:ext>
            </a:extLst>
          </a:blip>
          <a:srcRect/>
          <a:stretch>
            <a:fillRect/>
          </a:stretch>
        </p:blipFill>
        <p:spPr bwMode="auto">
          <a:xfrm rot="-886861">
            <a:off x="1025530" y="4673600"/>
            <a:ext cx="2297113"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descr="hea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477000" y="3962400"/>
            <a:ext cx="2216150" cy="203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eye.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324600" y="1295401"/>
            <a:ext cx="253365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foot.png"/>
          <p:cNvPicPr>
            <a:picLocks noChangeAspect="1"/>
          </p:cNvPicPr>
          <p:nvPr/>
        </p:nvPicPr>
        <p:blipFill>
          <a:blip r:embed="rId6" cstate="screen">
            <a:lum bright="-10000"/>
            <a:extLst>
              <a:ext uri="{28A0092B-C50C-407E-A947-70E740481C1C}">
                <a14:useLocalDpi xmlns:a14="http://schemas.microsoft.com/office/drawing/2010/main"/>
              </a:ext>
            </a:extLst>
          </a:blip>
          <a:srcRect/>
          <a:stretch>
            <a:fillRect/>
          </a:stretch>
        </p:blipFill>
        <p:spPr bwMode="auto">
          <a:xfrm>
            <a:off x="0" y="4560888"/>
            <a:ext cx="2362200" cy="229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Oval Callout 7"/>
          <p:cNvSpPr>
            <a:spLocks noChangeArrowheads="1"/>
          </p:cNvSpPr>
          <p:nvPr/>
        </p:nvSpPr>
        <p:spPr bwMode="auto">
          <a:xfrm rot="10598995">
            <a:off x="2587625" y="5259388"/>
            <a:ext cx="3203575" cy="839787"/>
          </a:xfrm>
          <a:prstGeom prst="wedgeEllipseCallout">
            <a:avLst>
              <a:gd name="adj1" fmla="val -85685"/>
              <a:gd name="adj2" fmla="val -5556"/>
            </a:avLst>
          </a:prstGeom>
          <a:solidFill>
            <a:schemeClr val="accent2"/>
          </a:solidFill>
          <a:ln w="9525">
            <a:solidFill>
              <a:schemeClr val="tx1"/>
            </a:solidFill>
            <a:round/>
            <a:headEnd/>
            <a:tailEnd/>
          </a:ln>
        </p:spPr>
        <p:txBody>
          <a:bodyPr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6" name="Oval Callout 5"/>
          <p:cNvSpPr>
            <a:spLocks noChangeArrowheads="1"/>
          </p:cNvSpPr>
          <p:nvPr/>
        </p:nvSpPr>
        <p:spPr bwMode="auto">
          <a:xfrm>
            <a:off x="2776538" y="1752600"/>
            <a:ext cx="3319462" cy="762000"/>
          </a:xfrm>
          <a:prstGeom prst="wedgeEllipseCallout">
            <a:avLst>
              <a:gd name="adj1" fmla="val 94648"/>
              <a:gd name="adj2" fmla="val -6245"/>
            </a:avLst>
          </a:prstGeom>
          <a:solidFill>
            <a:srgbClr val="660066"/>
          </a:solidFill>
          <a:ln w="9525">
            <a:solidFill>
              <a:schemeClr val="tx1"/>
            </a:solidFill>
            <a:round/>
            <a:headEnd/>
            <a:tailEnd/>
          </a:ln>
        </p:spPr>
        <p:txBody>
          <a:bodyPr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 name="TextBox 1"/>
          <p:cNvSpPr txBox="1">
            <a:spLocks noChangeArrowheads="1"/>
          </p:cNvSpPr>
          <p:nvPr/>
        </p:nvSpPr>
        <p:spPr bwMode="auto">
          <a:xfrm>
            <a:off x="2895601" y="1905000"/>
            <a:ext cx="2895600" cy="457200"/>
          </a:xfrm>
          <a:prstGeom prst="rect">
            <a:avLst/>
          </a:prstGeom>
          <a:noFill/>
          <a:ln w="9525">
            <a:noFill/>
            <a:miter lim="800000"/>
            <a:headEnd/>
            <a:tailEnd/>
          </a:ln>
          <a:effectLst>
            <a:outerShdw dist="35921" dir="2700000" algn="ctr" rotWithShape="0">
              <a:schemeClr val="tx1"/>
            </a:outerShdw>
          </a:effectLst>
        </p:spPr>
        <p:txBody>
          <a:bodyPr lIns="91416" tIns="45709" rIns="91416" bIns="4570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cs typeface="Arial" panose="020B0604020202020204" pitchFamily="34" charset="0"/>
              </a:rPr>
              <a:t>لا حاجة لي إليك</a:t>
            </a:r>
            <a:endParaRPr kumimoji="0" lang="en-US" sz="2400" b="0" i="0"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3" name="Title 2"/>
          <p:cNvSpPr>
            <a:spLocks noGrp="1"/>
          </p:cNvSpPr>
          <p:nvPr>
            <p:ph type="title" idx="4294967295"/>
          </p:nvPr>
        </p:nvSpPr>
        <p:spPr>
          <a:xfrm>
            <a:off x="0" y="0"/>
            <a:ext cx="9144000" cy="954088"/>
          </a:xfrm>
          <a:solidFill>
            <a:schemeClr val="accent2"/>
          </a:solidFill>
        </p:spPr>
        <p:txBody>
          <a:bodyPr>
            <a:spAutoFit/>
          </a:bodyPr>
          <a:lstStyle/>
          <a:p>
            <a:pPr marL="223778"/>
            <a:r>
              <a:rPr lang="ar-JO" altLang="ja-JP" sz="2800" b="1" dirty="0">
                <a:solidFill>
                  <a:schemeClr val="bg1"/>
                </a:solidFill>
                <a:latin typeface="Arial" panose="020B0604020202020204" pitchFamily="34" charset="0"/>
                <a:cs typeface="Arial" panose="020B0604020202020204" pitchFamily="34" charset="0"/>
              </a:rPr>
              <a:t>لا يستطيع المؤمنون المتقدمون أن يقولوا بغطرسة وكبرياء</a:t>
            </a:r>
            <a:br>
              <a:rPr lang="en-US" sz="2800" b="1" dirty="0">
                <a:solidFill>
                  <a:schemeClr val="bg1"/>
                </a:solidFill>
                <a:latin typeface="Arial" panose="020B0604020202020204" pitchFamily="34" charset="0"/>
                <a:cs typeface="Arial" panose="020B0604020202020204" pitchFamily="34" charset="0"/>
              </a:rPr>
            </a:br>
            <a:r>
              <a:rPr lang="ar-JO" sz="2800" b="1" dirty="0">
                <a:solidFill>
                  <a:schemeClr val="bg1"/>
                </a:solidFill>
                <a:latin typeface="Arial" panose="020B0604020202020204" pitchFamily="34" charset="0"/>
                <a:cs typeface="Arial" panose="020B0604020202020204" pitchFamily="34" charset="0"/>
              </a:rPr>
              <a:t> (12: 21)</a:t>
            </a:r>
            <a:r>
              <a:rPr lang="ru-RU" altLang="ja-JP" sz="2800" b="1" dirty="0">
                <a:solidFill>
                  <a:schemeClr val="bg1"/>
                </a:solidFill>
                <a:latin typeface="Arial" panose="020B0604020202020204" pitchFamily="34" charset="0"/>
                <a:cs typeface="Arial" panose="020B0604020202020204" pitchFamily="34" charset="0"/>
              </a:rPr>
              <a:t>“</a:t>
            </a:r>
            <a:r>
              <a:rPr lang="ar-JO" altLang="ja-JP" sz="2800" b="1" dirty="0">
                <a:solidFill>
                  <a:schemeClr val="bg1"/>
                </a:solidFill>
                <a:latin typeface="Arial" panose="020B0604020202020204" pitchFamily="34" charset="0"/>
                <a:cs typeface="Arial" panose="020B0604020202020204" pitchFamily="34" charset="0"/>
              </a:rPr>
              <a:t>لا أحتاج إليكم أيها الأعضاء الأقل كرامة</a:t>
            </a:r>
            <a:r>
              <a:rPr lang="ru-RU" altLang="ja-JP" sz="2800" b="1" dirty="0">
                <a:solidFill>
                  <a:schemeClr val="bg1"/>
                </a:solidFill>
                <a:latin typeface="Arial" panose="020B0604020202020204" pitchFamily="34" charset="0"/>
                <a:cs typeface="Arial" panose="020B0604020202020204" pitchFamily="34" charset="0"/>
              </a:rPr>
              <a:t>»</a:t>
            </a:r>
            <a:endParaRPr lang="en-US" sz="2800" b="1" dirty="0">
              <a:solidFill>
                <a:schemeClr val="bg1"/>
              </a:solidFill>
              <a:latin typeface="Arial" panose="020B0604020202020204" pitchFamily="34" charset="0"/>
              <a:cs typeface="Arial" panose="020B0604020202020204" pitchFamily="34" charset="0"/>
            </a:endParaRPr>
          </a:p>
        </p:txBody>
      </p:sp>
      <p:sp>
        <p:nvSpPr>
          <p:cNvPr id="4" name="TextBox 3"/>
          <p:cNvSpPr txBox="1">
            <a:spLocks noChangeArrowheads="1"/>
          </p:cNvSpPr>
          <p:nvPr/>
        </p:nvSpPr>
        <p:spPr bwMode="auto">
          <a:xfrm>
            <a:off x="2133601" y="5486400"/>
            <a:ext cx="4191000" cy="457200"/>
          </a:xfrm>
          <a:prstGeom prst="rect">
            <a:avLst/>
          </a:prstGeom>
          <a:noFill/>
          <a:ln w="9525">
            <a:noFill/>
            <a:miter lim="800000"/>
            <a:headEnd/>
            <a:tailEnd/>
          </a:ln>
          <a:effectLst>
            <a:outerShdw dist="35921" dir="2700000" algn="ctr" rotWithShape="0">
              <a:schemeClr val="tx1"/>
            </a:outerShdw>
          </a:effectLst>
        </p:spPr>
        <p:txBody>
          <a:bodyPr lIns="91416" tIns="45709" rIns="91416" bIns="4570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cs typeface="Arial" panose="020B0604020202020204" pitchFamily="34" charset="0"/>
              </a:rPr>
              <a:t>لا حاجة لي إليكما</a:t>
            </a:r>
            <a:endParaRPr kumimoji="0" lang="en-US" sz="2400" b="0" i="0"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15" name="TextBox 14"/>
          <p:cNvSpPr txBox="1">
            <a:spLocks noChangeArrowheads="1"/>
          </p:cNvSpPr>
          <p:nvPr/>
        </p:nvSpPr>
        <p:spPr bwMode="auto">
          <a:xfrm>
            <a:off x="0" y="1295400"/>
            <a:ext cx="533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لا تقدر العين أن تقول لليد</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TextBox 15"/>
          <p:cNvSpPr txBox="1">
            <a:spLocks noChangeArrowheads="1"/>
          </p:cNvSpPr>
          <p:nvPr/>
        </p:nvSpPr>
        <p:spPr bwMode="auto">
          <a:xfrm>
            <a:off x="971600" y="4149082"/>
            <a:ext cx="60198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 الرأس أيضاً للرجلين</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3458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55"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strVal val="#ppt_w*0.70"/>
                                          </p:val>
                                        </p:tav>
                                        <p:tav tm="100000">
                                          <p:val>
                                            <p:strVal val="#ppt_w"/>
                                          </p:val>
                                        </p:tav>
                                      </p:tavLst>
                                    </p:anim>
                                    <p:anim calcmode="lin" valueType="num">
                                      <p:cBhvr>
                                        <p:cTn id="14" dur="1000" fill="hold"/>
                                        <p:tgtEl>
                                          <p:spTgt spid="14"/>
                                        </p:tgtEl>
                                        <p:attrNameLst>
                                          <p:attrName>ppt_h</p:attrName>
                                        </p:attrNameLst>
                                      </p:cBhvr>
                                      <p:tavLst>
                                        <p:tav tm="0">
                                          <p:val>
                                            <p:strVal val="#ppt_h"/>
                                          </p:val>
                                        </p:tav>
                                        <p:tav tm="100000">
                                          <p:val>
                                            <p:strVal val="#ppt_h"/>
                                          </p:val>
                                        </p:tav>
                                      </p:tavLst>
                                    </p:anim>
                                    <p:animEffect transition="in" filter="fade">
                                      <p:cBhvr>
                                        <p:cTn id="15" dur="1000"/>
                                        <p:tgtEl>
                                          <p:spTgt spid="14"/>
                                        </p:tgtEl>
                                      </p:cBhvr>
                                    </p:animEffect>
                                  </p:childTnLst>
                                </p:cTn>
                              </p:par>
                            </p:childTnLst>
                          </p:cTn>
                        </p:par>
                        <p:par>
                          <p:cTn id="16" fill="hold">
                            <p:stCondLst>
                              <p:cond delay="1000"/>
                            </p:stCondLst>
                            <p:childTnLst>
                              <p:par>
                                <p:cTn id="17" presetID="22" presetClass="entr" presetSubtype="2"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right)">
                                      <p:cBhvr>
                                        <p:cTn id="19" dur="500"/>
                                        <p:tgtEl>
                                          <p:spTgt spid="6"/>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80">
                                          <p:stCondLst>
                                            <p:cond delay="0"/>
                                          </p:stCondLst>
                                        </p:cTn>
                                        <p:tgtEl>
                                          <p:spTgt spid="9"/>
                                        </p:tgtEl>
                                      </p:cBhvr>
                                    </p:animEffect>
                                    <p:anim calcmode="lin" valueType="num">
                                      <p:cBhvr>
                                        <p:cTn id="3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7" dur="26">
                                          <p:stCondLst>
                                            <p:cond delay="650"/>
                                          </p:stCondLst>
                                        </p:cTn>
                                        <p:tgtEl>
                                          <p:spTgt spid="9"/>
                                        </p:tgtEl>
                                      </p:cBhvr>
                                      <p:to x="100000" y="60000"/>
                                    </p:animScale>
                                    <p:animScale>
                                      <p:cBhvr>
                                        <p:cTn id="38" dur="166" decel="50000">
                                          <p:stCondLst>
                                            <p:cond delay="676"/>
                                          </p:stCondLst>
                                        </p:cTn>
                                        <p:tgtEl>
                                          <p:spTgt spid="9"/>
                                        </p:tgtEl>
                                      </p:cBhvr>
                                      <p:to x="100000" y="100000"/>
                                    </p:animScale>
                                    <p:animScale>
                                      <p:cBhvr>
                                        <p:cTn id="39" dur="26">
                                          <p:stCondLst>
                                            <p:cond delay="1312"/>
                                          </p:stCondLst>
                                        </p:cTn>
                                        <p:tgtEl>
                                          <p:spTgt spid="9"/>
                                        </p:tgtEl>
                                      </p:cBhvr>
                                      <p:to x="100000" y="80000"/>
                                    </p:animScale>
                                    <p:animScale>
                                      <p:cBhvr>
                                        <p:cTn id="40" dur="166" decel="50000">
                                          <p:stCondLst>
                                            <p:cond delay="1338"/>
                                          </p:stCondLst>
                                        </p:cTn>
                                        <p:tgtEl>
                                          <p:spTgt spid="9"/>
                                        </p:tgtEl>
                                      </p:cBhvr>
                                      <p:to x="100000" y="100000"/>
                                    </p:animScale>
                                    <p:animScale>
                                      <p:cBhvr>
                                        <p:cTn id="41" dur="26">
                                          <p:stCondLst>
                                            <p:cond delay="1642"/>
                                          </p:stCondLst>
                                        </p:cTn>
                                        <p:tgtEl>
                                          <p:spTgt spid="9"/>
                                        </p:tgtEl>
                                      </p:cBhvr>
                                      <p:to x="100000" y="90000"/>
                                    </p:animScale>
                                    <p:animScale>
                                      <p:cBhvr>
                                        <p:cTn id="42" dur="166" decel="50000">
                                          <p:stCondLst>
                                            <p:cond delay="1668"/>
                                          </p:stCondLst>
                                        </p:cTn>
                                        <p:tgtEl>
                                          <p:spTgt spid="9"/>
                                        </p:tgtEl>
                                      </p:cBhvr>
                                      <p:to x="100000" y="100000"/>
                                    </p:animScale>
                                    <p:animScale>
                                      <p:cBhvr>
                                        <p:cTn id="43" dur="26">
                                          <p:stCondLst>
                                            <p:cond delay="1808"/>
                                          </p:stCondLst>
                                        </p:cTn>
                                        <p:tgtEl>
                                          <p:spTgt spid="9"/>
                                        </p:tgtEl>
                                      </p:cBhvr>
                                      <p:to x="100000" y="95000"/>
                                    </p:animScale>
                                    <p:animScale>
                                      <p:cBhvr>
                                        <p:cTn id="44" dur="166" decel="50000">
                                          <p:stCondLst>
                                            <p:cond delay="1834"/>
                                          </p:stCondLst>
                                        </p:cTn>
                                        <p:tgtEl>
                                          <p:spTgt spid="9"/>
                                        </p:tgtEl>
                                      </p:cBhvr>
                                      <p:to x="100000" y="100000"/>
                                    </p:animScale>
                                  </p:childTnLst>
                                </p:cTn>
                              </p:par>
                              <p:par>
                                <p:cTn id="45" presetID="26"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80">
                                          <p:stCondLst>
                                            <p:cond delay="0"/>
                                          </p:stCondLst>
                                        </p:cTn>
                                        <p:tgtEl>
                                          <p:spTgt spid="18"/>
                                        </p:tgtEl>
                                      </p:cBhvr>
                                    </p:animEffect>
                                    <p:anim calcmode="lin" valueType="num">
                                      <p:cBhvr>
                                        <p:cTn id="4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53" dur="26">
                                          <p:stCondLst>
                                            <p:cond delay="650"/>
                                          </p:stCondLst>
                                        </p:cTn>
                                        <p:tgtEl>
                                          <p:spTgt spid="18"/>
                                        </p:tgtEl>
                                      </p:cBhvr>
                                      <p:to x="100000" y="60000"/>
                                    </p:animScale>
                                    <p:animScale>
                                      <p:cBhvr>
                                        <p:cTn id="54" dur="166" decel="50000">
                                          <p:stCondLst>
                                            <p:cond delay="676"/>
                                          </p:stCondLst>
                                        </p:cTn>
                                        <p:tgtEl>
                                          <p:spTgt spid="18"/>
                                        </p:tgtEl>
                                      </p:cBhvr>
                                      <p:to x="100000" y="100000"/>
                                    </p:animScale>
                                    <p:animScale>
                                      <p:cBhvr>
                                        <p:cTn id="55" dur="26">
                                          <p:stCondLst>
                                            <p:cond delay="1312"/>
                                          </p:stCondLst>
                                        </p:cTn>
                                        <p:tgtEl>
                                          <p:spTgt spid="18"/>
                                        </p:tgtEl>
                                      </p:cBhvr>
                                      <p:to x="100000" y="80000"/>
                                    </p:animScale>
                                    <p:animScale>
                                      <p:cBhvr>
                                        <p:cTn id="56" dur="166" decel="50000">
                                          <p:stCondLst>
                                            <p:cond delay="1338"/>
                                          </p:stCondLst>
                                        </p:cTn>
                                        <p:tgtEl>
                                          <p:spTgt spid="18"/>
                                        </p:tgtEl>
                                      </p:cBhvr>
                                      <p:to x="100000" y="100000"/>
                                    </p:animScale>
                                    <p:animScale>
                                      <p:cBhvr>
                                        <p:cTn id="57" dur="26">
                                          <p:stCondLst>
                                            <p:cond delay="1642"/>
                                          </p:stCondLst>
                                        </p:cTn>
                                        <p:tgtEl>
                                          <p:spTgt spid="18"/>
                                        </p:tgtEl>
                                      </p:cBhvr>
                                      <p:to x="100000" y="90000"/>
                                    </p:animScale>
                                    <p:animScale>
                                      <p:cBhvr>
                                        <p:cTn id="58" dur="166" decel="50000">
                                          <p:stCondLst>
                                            <p:cond delay="1668"/>
                                          </p:stCondLst>
                                        </p:cTn>
                                        <p:tgtEl>
                                          <p:spTgt spid="18"/>
                                        </p:tgtEl>
                                      </p:cBhvr>
                                      <p:to x="100000" y="100000"/>
                                    </p:animScale>
                                    <p:animScale>
                                      <p:cBhvr>
                                        <p:cTn id="59" dur="26">
                                          <p:stCondLst>
                                            <p:cond delay="1808"/>
                                          </p:stCondLst>
                                        </p:cTn>
                                        <p:tgtEl>
                                          <p:spTgt spid="18"/>
                                        </p:tgtEl>
                                      </p:cBhvr>
                                      <p:to x="100000" y="95000"/>
                                    </p:animScale>
                                    <p:animScale>
                                      <p:cBhvr>
                                        <p:cTn id="60" dur="166" decel="50000">
                                          <p:stCondLst>
                                            <p:cond delay="1834"/>
                                          </p:stCondLst>
                                        </p:cTn>
                                        <p:tgtEl>
                                          <p:spTgt spid="18"/>
                                        </p:tgtEl>
                                      </p:cBhvr>
                                      <p:to x="100000" y="100000"/>
                                    </p:animScale>
                                  </p:childTnLst>
                                </p:cTn>
                              </p:par>
                            </p:childTnLst>
                          </p:cTn>
                        </p:par>
                        <p:par>
                          <p:cTn id="61" fill="hold">
                            <p:stCondLst>
                              <p:cond delay="2000"/>
                            </p:stCondLst>
                            <p:childTnLst>
                              <p:par>
                                <p:cTn id="62" presetID="22" presetClass="entr" presetSubtype="1"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up)">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wipe(up)">
                                      <p:cBhvr>
                                        <p:cTn id="69" dur="500"/>
                                        <p:tgtEl>
                                          <p:spTgt spid="8"/>
                                        </p:tgtEl>
                                      </p:cBhvr>
                                    </p:animEffect>
                                  </p:childTnLst>
                                </p:cTn>
                              </p:par>
                            </p:childTnLst>
                          </p:cTn>
                        </p:par>
                        <p:par>
                          <p:cTn id="70" fill="hold">
                            <p:stCondLst>
                              <p:cond delay="500"/>
                            </p:stCondLst>
                            <p:childTnLst>
                              <p:par>
                                <p:cTn id="71" presetID="22" presetClass="entr" presetSubtype="1" fill="hold" grpId="0" nodeType="after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wipe(up)">
                                      <p:cBhvr>
                                        <p:cTn id="7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2" grpId="0"/>
      <p:bldP spid="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Ea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95805" y="1143000"/>
            <a:ext cx="2320925"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9" name="Group 13"/>
          <p:cNvGrpSpPr>
            <a:grpSpLocks/>
          </p:cNvGrpSpPr>
          <p:nvPr/>
        </p:nvGrpSpPr>
        <p:grpSpPr bwMode="auto">
          <a:xfrm>
            <a:off x="0" y="4179888"/>
            <a:ext cx="2362200" cy="2297112"/>
            <a:chOff x="0" y="4180087"/>
            <a:chExt cx="2362200" cy="2296913"/>
          </a:xfrm>
        </p:grpSpPr>
        <p:pic>
          <p:nvPicPr>
            <p:cNvPr id="537604" name="Picture 8" descr="foot.png"/>
            <p:cNvPicPr>
              <a:picLocks noChangeAspect="1"/>
            </p:cNvPicPr>
            <p:nvPr/>
          </p:nvPicPr>
          <p:blipFill>
            <a:blip r:embed="rId3" cstate="screen">
              <a:lum bright="-10000"/>
              <a:extLst>
                <a:ext uri="{28A0092B-C50C-407E-A947-70E740481C1C}">
                  <a14:useLocalDpi xmlns:a14="http://schemas.microsoft.com/office/drawing/2010/main"/>
                </a:ext>
              </a:extLst>
            </a:blip>
            <a:srcRect/>
            <a:stretch>
              <a:fillRect/>
            </a:stretch>
          </p:blipFill>
          <p:spPr bwMode="auto">
            <a:xfrm>
              <a:off x="0" y="4180087"/>
              <a:ext cx="2362200" cy="2296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7605" name="Picture 11" descr="Ea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4686300"/>
              <a:ext cx="502920"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 name="Oval Callout 7"/>
          <p:cNvSpPr>
            <a:spLocks noChangeArrowheads="1"/>
          </p:cNvSpPr>
          <p:nvPr/>
        </p:nvSpPr>
        <p:spPr bwMode="auto">
          <a:xfrm rot="10598995">
            <a:off x="4594225" y="4799014"/>
            <a:ext cx="4800600" cy="1538287"/>
          </a:xfrm>
          <a:prstGeom prst="wedgeEllipseCallout">
            <a:avLst>
              <a:gd name="adj1" fmla="val 28884"/>
              <a:gd name="adj2" fmla="val 189574"/>
            </a:avLst>
          </a:prstGeom>
          <a:solidFill>
            <a:schemeClr val="accent2"/>
          </a:solidFill>
          <a:ln w="9525">
            <a:solidFill>
              <a:schemeClr val="tx1"/>
            </a:solidFill>
            <a:round/>
            <a:headEnd/>
            <a:tailEnd/>
          </a:ln>
        </p:spPr>
        <p:txBody>
          <a:bodyPr rot="10800000"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6" name="Oval Callout 5"/>
          <p:cNvSpPr>
            <a:spLocks noChangeArrowheads="1"/>
          </p:cNvSpPr>
          <p:nvPr/>
        </p:nvSpPr>
        <p:spPr bwMode="auto">
          <a:xfrm>
            <a:off x="-381000" y="1828800"/>
            <a:ext cx="4800600" cy="1447800"/>
          </a:xfrm>
          <a:prstGeom prst="wedgeEllipseCallout">
            <a:avLst>
              <a:gd name="adj1" fmla="val -9889"/>
              <a:gd name="adj2" fmla="val 161074"/>
            </a:avLst>
          </a:prstGeom>
          <a:solidFill>
            <a:srgbClr val="660066"/>
          </a:solidFill>
          <a:ln w="9525">
            <a:solidFill>
              <a:schemeClr val="tx1"/>
            </a:solidFill>
            <a:round/>
            <a:headEnd/>
            <a:tailEnd/>
          </a:ln>
        </p:spPr>
        <p:txBody>
          <a:bodyPr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 name="TextBox 1"/>
          <p:cNvSpPr txBox="1">
            <a:spLocks noChangeArrowheads="1"/>
          </p:cNvSpPr>
          <p:nvPr/>
        </p:nvSpPr>
        <p:spPr bwMode="auto">
          <a:xfrm>
            <a:off x="0" y="1905001"/>
            <a:ext cx="3962400" cy="1077196"/>
          </a:xfrm>
          <a:prstGeom prst="rect">
            <a:avLst/>
          </a:prstGeom>
          <a:noFill/>
          <a:ln w="9525">
            <a:noFill/>
            <a:miter lim="800000"/>
            <a:headEnd/>
            <a:tailEnd/>
          </a:ln>
          <a:effectLst>
            <a:outerShdw dist="35921" dir="2700000" algn="ctr" rotWithShape="0">
              <a:schemeClr val="tx1"/>
            </a:outerShdw>
          </a:effectLst>
        </p:spPr>
        <p:txBody>
          <a:bodyPr lIns="91416" tIns="45709" rIns="91416" bIns="4570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cs typeface="Arial" panose="020B0604020202020204" pitchFamily="34" charset="0"/>
              </a:rPr>
              <a:t>لأني لست يداً لست من الجسد</a:t>
            </a:r>
            <a:endParaRPr kumimoji="0" lang="en-US" sz="3200" b="0" i="0"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3" name="Title 2"/>
          <p:cNvSpPr>
            <a:spLocks noGrp="1"/>
          </p:cNvSpPr>
          <p:nvPr>
            <p:ph type="title" idx="4294967295"/>
          </p:nvPr>
        </p:nvSpPr>
        <p:spPr>
          <a:xfrm>
            <a:off x="0" y="360"/>
            <a:ext cx="9144000" cy="1077196"/>
          </a:xfrm>
          <a:solidFill>
            <a:srgbClr val="7030A0"/>
          </a:solidFill>
        </p:spPr>
        <p:txBody>
          <a:bodyPr>
            <a:spAutoFit/>
          </a:bodyPr>
          <a:lstStyle/>
          <a:p>
            <a:r>
              <a:rPr lang="ar-JO" sz="3200" b="1" dirty="0">
                <a:solidFill>
                  <a:schemeClr val="bg1"/>
                </a:solidFill>
                <a:latin typeface="Arial" panose="020B0604020202020204" pitchFamily="34" charset="0"/>
                <a:cs typeface="Arial" panose="020B0604020202020204" pitchFamily="34" charset="0"/>
              </a:rPr>
              <a:t>لا يجب أن يشعر المؤمنون الذين لديهم مواهب أقل تكريمًا بأنه ليس هناك حاجة إليهم (١٢: ١٥-١٦)</a:t>
            </a:r>
            <a:endParaRPr lang="en-US" sz="3200" b="1" dirty="0">
              <a:solidFill>
                <a:schemeClr val="bg1"/>
              </a:solidFill>
              <a:latin typeface="Arial" panose="020B0604020202020204" pitchFamily="34" charset="0"/>
              <a:cs typeface="Arial" panose="020B0604020202020204" pitchFamily="34" charset="0"/>
            </a:endParaRPr>
          </a:p>
        </p:txBody>
      </p:sp>
      <p:sp>
        <p:nvSpPr>
          <p:cNvPr id="4" name="TextBox 3"/>
          <p:cNvSpPr txBox="1">
            <a:spLocks noChangeArrowheads="1"/>
          </p:cNvSpPr>
          <p:nvPr/>
        </p:nvSpPr>
        <p:spPr bwMode="auto">
          <a:xfrm>
            <a:off x="4953000" y="5181605"/>
            <a:ext cx="4191000" cy="461643"/>
          </a:xfrm>
          <a:prstGeom prst="rect">
            <a:avLst/>
          </a:prstGeom>
          <a:noFill/>
          <a:ln w="9525">
            <a:noFill/>
            <a:miter lim="800000"/>
            <a:headEnd/>
            <a:tailEnd/>
          </a:ln>
          <a:effectLst>
            <a:outerShdw dist="35921" dir="2700000" algn="ctr" rotWithShape="0">
              <a:schemeClr val="tx1"/>
            </a:outerShdw>
          </a:effectLst>
        </p:spPr>
        <p:txBody>
          <a:bodyPr lIns="91416" tIns="45709" rIns="91416" bIns="4570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cs typeface="Arial" panose="020B0604020202020204" pitchFamily="34" charset="0"/>
              </a:rPr>
              <a:t>لأني لست عيناً لست من الجسد</a:t>
            </a:r>
            <a:endParaRPr kumimoji="0" lang="en-US" sz="2400" b="0" i="0"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5" name="TextBox 4"/>
          <p:cNvSpPr txBox="1">
            <a:spLocks noChangeArrowheads="1"/>
          </p:cNvSpPr>
          <p:nvPr/>
        </p:nvSpPr>
        <p:spPr bwMode="auto">
          <a:xfrm>
            <a:off x="0" y="6243638"/>
            <a:ext cx="9144000" cy="457200"/>
          </a:xfrm>
          <a:prstGeom prst="rect">
            <a:avLst/>
          </a:prstGeom>
          <a:noFill/>
          <a:ln w="9525" algn="ctr">
            <a:noFill/>
            <a:miter lim="800000"/>
            <a:headEnd/>
            <a:tailEnd/>
          </a:ln>
          <a:effectLst>
            <a:outerShdw dist="35921" dir="2700000" algn="ctr" rotWithShape="0">
              <a:schemeClr val="tx1"/>
            </a:outerShdw>
          </a:effectLst>
        </p:spPr>
        <p:txBody>
          <a:bodyPr lIns="91416" tIns="45709" rIns="91416" bIns="4570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cs typeface="Arial" panose="020B0604020202020204" pitchFamily="34" charset="0"/>
              </a:rPr>
              <a:t>أفلم تكن لذلك من الجسد</a:t>
            </a:r>
            <a:endParaRPr kumimoji="0" lang="en-US" sz="2400" b="1" i="0"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7" name="TextBox 6"/>
          <p:cNvSpPr txBox="1">
            <a:spLocks noChangeArrowheads="1"/>
          </p:cNvSpPr>
          <p:nvPr/>
        </p:nvSpPr>
        <p:spPr bwMode="auto">
          <a:xfrm>
            <a:off x="0" y="3729038"/>
            <a:ext cx="9144000" cy="457200"/>
          </a:xfrm>
          <a:prstGeom prst="rect">
            <a:avLst/>
          </a:prstGeom>
          <a:noFill/>
          <a:ln w="9525">
            <a:noFill/>
            <a:miter lim="800000"/>
            <a:headEnd/>
            <a:tailEnd/>
          </a:ln>
          <a:effectLst>
            <a:outerShdw dist="35921" dir="2700000" algn="ctr" rotWithShape="0">
              <a:schemeClr val="tx1"/>
            </a:outerShdw>
          </a:effectLst>
        </p:spPr>
        <p:txBody>
          <a:bodyPr lIns="91416" tIns="45709" rIns="91416" bIns="4570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cs typeface="Arial" panose="020B0604020202020204" pitchFamily="34" charset="0"/>
              </a:rPr>
              <a:t>أفلم تكن لذلك من الجسد</a:t>
            </a:r>
            <a:endParaRPr kumimoji="0" lang="en-US" sz="2400" b="0" i="0" u="none" strike="noStrike" kern="1200" cap="none" spc="0" normalizeH="0" baseline="0" noProof="0" dirty="0">
              <a:ln>
                <a:noFill/>
              </a:ln>
              <a:solidFill>
                <a:srgbClr val="FFFFFF"/>
              </a:solidFill>
              <a:effectLst/>
              <a:uLnTx/>
              <a:uFillTx/>
              <a:cs typeface="Arial" panose="020B0604020202020204" pitchFamily="34" charset="0"/>
            </a:endParaRPr>
          </a:p>
        </p:txBody>
      </p:sp>
      <p:pic>
        <p:nvPicPr>
          <p:cNvPr id="10" name="Picture 9" descr="apple-iphone-in-hand.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14600" y="4259268"/>
            <a:ext cx="1676400" cy="198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eye.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324600" y="1295401"/>
            <a:ext cx="253365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14"/>
          <p:cNvSpPr txBox="1">
            <a:spLocks noChangeArrowheads="1"/>
          </p:cNvSpPr>
          <p:nvPr/>
        </p:nvSpPr>
        <p:spPr bwMode="auto">
          <a:xfrm>
            <a:off x="0" y="1295400"/>
            <a:ext cx="4419600" cy="7078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15 إن قالت الرجل</a:t>
            </a:r>
            <a:endParaRPr kumimoji="0" lang="en-US" sz="4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TextBox 15"/>
          <p:cNvSpPr txBox="1">
            <a:spLocks noChangeArrowheads="1"/>
          </p:cNvSpPr>
          <p:nvPr/>
        </p:nvSpPr>
        <p:spPr bwMode="auto">
          <a:xfrm>
            <a:off x="4572000" y="4495800"/>
            <a:ext cx="4572000" cy="7078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16 وإن قالت الأذن</a:t>
            </a:r>
            <a:endParaRPr kumimoji="0" lang="en-US" sz="4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3216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par>
                          <p:cTn id="15" fill="hold" nodeType="afterGroup">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par>
                          <p:cTn id="19" fill="hold" nodeType="afterGroup">
                            <p:stCondLst>
                              <p:cond delay="1500"/>
                            </p:stCondLst>
                            <p:childTnLst>
                              <p:par>
                                <p:cTn id="20" presetID="1"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childTnLst>
                          </p:cTn>
                        </p:par>
                        <p:par>
                          <p:cTn id="35" fill="hold" nodeType="afterGroup">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childTnLst>
                          </p:cTn>
                        </p:par>
                        <p:par>
                          <p:cTn id="39" fill="hold" nodeType="afterGroup">
                            <p:stCondLst>
                              <p:cond delay="1000"/>
                            </p:stCondLst>
                            <p:childTnLst>
                              <p:par>
                                <p:cTn id="40" presetID="22" presetClass="entr" presetSubtype="1" fill="hold" grpId="0"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up)">
                                      <p:cBhvr>
                                        <p:cTn id="42" dur="500"/>
                                        <p:tgtEl>
                                          <p:spTgt spid="4"/>
                                        </p:tgtEl>
                                      </p:cBhvr>
                                    </p:animEffect>
                                  </p:childTnLst>
                                </p:cTn>
                              </p:par>
                            </p:childTnLst>
                          </p:cTn>
                        </p:par>
                        <p:par>
                          <p:cTn id="43" fill="hold" nodeType="afterGroup">
                            <p:stCondLst>
                              <p:cond delay="1500"/>
                            </p:stCondLst>
                            <p:childTnLst>
                              <p:par>
                                <p:cTn id="44" presetID="1" presetClass="entr" presetSubtype="0"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2" grpId="0"/>
      <p:bldP spid="4" grpId="0"/>
      <p:bldP spid="5" grpId="0"/>
      <p:bldP spid="7"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3" descr="eyegreen.jpg">
            <a:extLst>
              <a:ext uri="{FF2B5EF4-FFF2-40B4-BE49-F238E27FC236}">
                <a16:creationId xmlns:a16="http://schemas.microsoft.com/office/drawing/2014/main" id="{46D5533C-3AAF-D94A-8D43-4EFA8C809540}"/>
              </a:ext>
            </a:extLst>
          </p:cNvPr>
          <p:cNvPicPr>
            <a:picLocks noChangeAspect="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DA39C8E-8456-5945-A479-7E1838F63FF2}"/>
              </a:ext>
            </a:extLst>
          </p:cNvPr>
          <p:cNvSpPr>
            <a:spLocks noGrp="1"/>
          </p:cNvSpPr>
          <p:nvPr>
            <p:ph type="title" idx="4294967295"/>
          </p:nvPr>
        </p:nvSpPr>
        <p:spPr>
          <a:xfrm>
            <a:off x="228600" y="304800"/>
            <a:ext cx="8534400" cy="1143000"/>
          </a:xfrm>
          <a:effectLst>
            <a:outerShdw blurRad="63500" dist="35921" dir="2700000" algn="ctr" rotWithShape="0">
              <a:schemeClr val="bg2"/>
            </a:outerShdw>
          </a:effectLst>
        </p:spPr>
        <p:txBody>
          <a:bodyPr anchor="t"/>
          <a:lstStyle/>
          <a:p>
            <a:pPr>
              <a:spcBef>
                <a:spcPct val="20000"/>
              </a:spcBef>
              <a:buClr>
                <a:schemeClr val="accent1"/>
              </a:buClr>
              <a:defRPr/>
            </a:pPr>
            <a:r>
              <a:rPr lang="ar-JO" sz="3600" dirty="0"/>
              <a:t>التنوع في الكنيسة يجعلها أكثر فعالية                     (1 كو 12: 17-20)</a:t>
            </a:r>
            <a:endParaRPr lang="en-US" sz="3600" dirty="0"/>
          </a:p>
        </p:txBody>
      </p:sp>
      <p:sp>
        <p:nvSpPr>
          <p:cNvPr id="5" name="Content Placeholder 2">
            <a:extLst>
              <a:ext uri="{FF2B5EF4-FFF2-40B4-BE49-F238E27FC236}">
                <a16:creationId xmlns:a16="http://schemas.microsoft.com/office/drawing/2014/main" id="{8DC78D5A-F966-884C-8BA2-9577E8347E36}"/>
              </a:ext>
            </a:extLst>
          </p:cNvPr>
          <p:cNvSpPr txBox="1">
            <a:spLocks/>
          </p:cNvSpPr>
          <p:nvPr/>
        </p:nvSpPr>
        <p:spPr bwMode="auto">
          <a:xfrm>
            <a:off x="304800" y="2438400"/>
            <a:ext cx="8686800" cy="4343400"/>
          </a:xfrm>
          <a:prstGeom prst="rect">
            <a:avLst/>
          </a:prstGeom>
          <a:noFill/>
          <a:ln w="9525">
            <a:noFill/>
            <a:miter lim="800000"/>
            <a:headEnd/>
            <a:tailEnd/>
          </a:ln>
          <a:effectLst/>
        </p:spPr>
        <p:txBody>
          <a:bodyPr/>
          <a:lstStyle/>
          <a:p>
            <a:pPr algn="r">
              <a:spcBef>
                <a:spcPct val="20000"/>
              </a:spcBef>
              <a:buClr>
                <a:srgbClr val="FF0000"/>
              </a:buClr>
              <a:defRPr/>
            </a:pPr>
            <a:r>
              <a:rPr kumimoji="1" lang="ar-JO" sz="5400" baseline="30000" dirty="0">
                <a:solidFill>
                  <a:srgbClr val="FFFFFF"/>
                </a:solidFill>
                <a:effectLst>
                  <a:glow rad="101600">
                    <a:schemeClr val="bg2"/>
                  </a:glow>
                </a:effectLst>
                <a:latin typeface="Arial Black" charset="0"/>
                <a:ea typeface="Arial" charset="0"/>
                <a:cs typeface="Arial" charset="0"/>
              </a:rPr>
              <a:t>17لَوْ كَانَ كُلُّ الْجَسَدِ عَيْنًا، فَأَيْنَ السَّمْعُ؟ لَوْ كَانَ الْكُلُّ سَمْعًا، فَأَيْنَ الشَّمُّ؟ 18وَأَمَّا الآنَ فَقَدْ وَضَعَ اللهُ الأَعْضَاءَ، كُلَّ وَاحِدٍ مِنْهَا فِي الْجَسَدِ، كَمَا أَرَادَ. 19وَلكِنْ لَوْ كَانَ جَمِيعُهَا عُضْوًا وَاحِدًا، أَيْنَ الْجَسَدُ؟ 20فَالآنَ أَعْضَاءٌ كَثِيرَةٌ، وَلكِنْ جَسَدٌ وَاحِدٌ. </a:t>
            </a:r>
            <a:endParaRPr kumimoji="1" lang="en-US" sz="5400" dirty="0">
              <a:solidFill>
                <a:srgbClr val="FFFFFF"/>
              </a:solidFill>
              <a:effectLst>
                <a:glow rad="101600">
                  <a:schemeClr val="bg2"/>
                </a:glow>
              </a:effectLst>
              <a:latin typeface="Arial Black" charset="0"/>
              <a:ea typeface="Arial" charset="0"/>
              <a:cs typeface="Arial" charset="0"/>
            </a:endParaRPr>
          </a:p>
        </p:txBody>
      </p:sp>
      <p:sp>
        <p:nvSpPr>
          <p:cNvPr id="6" name="Rectangle 1050">
            <a:extLst>
              <a:ext uri="{FF2B5EF4-FFF2-40B4-BE49-F238E27FC236}">
                <a16:creationId xmlns:a16="http://schemas.microsoft.com/office/drawing/2014/main" id="{B3DA88BE-55CA-5D41-BE87-6841E4E74C1E}"/>
              </a:ext>
            </a:extLst>
          </p:cNvPr>
          <p:cNvSpPr>
            <a:spLocks noChangeArrowheads="1"/>
          </p:cNvSpPr>
          <p:nvPr/>
        </p:nvSpPr>
        <p:spPr bwMode="auto">
          <a:xfrm>
            <a:off x="8502650" y="76200"/>
            <a:ext cx="530915" cy="461665"/>
          </a:xfrm>
          <a:prstGeom prst="rect">
            <a:avLst/>
          </a:prstGeom>
          <a:noFill/>
          <a:ln w="9525">
            <a:noFill/>
            <a:miter lim="800000"/>
            <a:headEnd/>
            <a:tailEnd/>
          </a:ln>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b="1" dirty="0">
                <a:solidFill>
                  <a:srgbClr val="FFFFFF"/>
                </a:solidFill>
                <a:effectLst>
                  <a:outerShdw blurRad="38100" dist="38100" dir="2700000" algn="tl">
                    <a:srgbClr val="000000"/>
                  </a:outerShdw>
                </a:effectLst>
                <a:cs typeface="Arial" panose="020B0604020202020204" pitchFamily="34" charset="0"/>
              </a:rPr>
              <a:t>10</a:t>
            </a:r>
            <a:endParaRPr lang="en-US" altLang="en-US" b="1" dirty="0">
              <a:solidFill>
                <a:srgbClr val="FFFFFF"/>
              </a:solidFill>
              <a:effectLst>
                <a:outerShdw blurRad="38100" dist="38100" dir="2700000" algn="tl">
                  <a:srgbClr val="000000"/>
                </a:outerShdw>
              </a:effectLst>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4" descr="needothers">
            <a:extLst>
              <a:ext uri="{FF2B5EF4-FFF2-40B4-BE49-F238E27FC236}">
                <a16:creationId xmlns:a16="http://schemas.microsoft.com/office/drawing/2014/main" id="{4AF793AC-22B6-1342-A77E-54DBB809E7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0" y="50800"/>
            <a:ext cx="47625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Rectangle 2">
            <a:extLst>
              <a:ext uri="{FF2B5EF4-FFF2-40B4-BE49-F238E27FC236}">
                <a16:creationId xmlns:a16="http://schemas.microsoft.com/office/drawing/2014/main" id="{B36A18A4-04FA-0348-A622-51367D5DECA3}"/>
              </a:ext>
            </a:extLst>
          </p:cNvPr>
          <p:cNvSpPr>
            <a:spLocks noGrp="1" noChangeArrowheads="1"/>
          </p:cNvSpPr>
          <p:nvPr>
            <p:ph type="ctrTitle" idx="4294967295"/>
          </p:nvPr>
        </p:nvSpPr>
        <p:spPr>
          <a:xfrm>
            <a:off x="0" y="304800"/>
            <a:ext cx="6443663" cy="1611313"/>
          </a:xfrm>
        </p:spPr>
        <p:txBody>
          <a:bodyPr/>
          <a:lstStyle/>
          <a:p>
            <a:pPr eaLnBrk="1" hangingPunct="1"/>
            <a:r>
              <a:rPr lang="ar-JO" altLang="en-US" sz="3600" dirty="0">
                <a:solidFill>
                  <a:schemeClr val="bg1"/>
                </a:solidFill>
                <a:latin typeface="Arial" panose="020B0604020202020204" pitchFamily="34" charset="0"/>
                <a:ea typeface="ＭＳ Ｐゴシック" panose="020B0600070205080204" pitchFamily="34" charset="-128"/>
              </a:rPr>
              <a:t>يتطلب الأمر الإستخدام المتواضع لكل المواهب في الكنيسة لكي تقدم </a:t>
            </a:r>
            <a:r>
              <a:rPr lang="ar-JO" altLang="en-US" sz="3600" dirty="0">
                <a:solidFill>
                  <a:srgbClr val="FFFF00"/>
                </a:solidFill>
                <a:latin typeface="Arial" panose="020B0604020202020204" pitchFamily="34" charset="0"/>
                <a:ea typeface="ＭＳ Ｐゴシック" panose="020B0600070205080204" pitchFamily="34" charset="-128"/>
              </a:rPr>
              <a:t>الإهتمام</a:t>
            </a:r>
            <a:r>
              <a:rPr lang="ar-JO" altLang="en-US" sz="3600" dirty="0">
                <a:solidFill>
                  <a:schemeClr val="bg1"/>
                </a:solidFill>
                <a:latin typeface="Arial" panose="020B0604020202020204" pitchFamily="34" charset="0"/>
                <a:ea typeface="ＭＳ Ｐゴシック" panose="020B0600070205080204" pitchFamily="34" charset="-128"/>
              </a:rPr>
              <a:t>    (1 كو 12: 21-26)</a:t>
            </a:r>
            <a:endParaRPr lang="en-US" altLang="en-US" sz="3600" dirty="0">
              <a:solidFill>
                <a:schemeClr val="bg1"/>
              </a:solidFill>
              <a:latin typeface="Arial" panose="020B0604020202020204" pitchFamily="34" charset="0"/>
              <a:ea typeface="ＭＳ Ｐゴシック" panose="020B0600070205080204" pitchFamily="34" charset="-128"/>
            </a:endParaRPr>
          </a:p>
        </p:txBody>
      </p:sp>
      <p:pic>
        <p:nvPicPr>
          <p:cNvPr id="146435" name="Picture 5" descr="body">
            <a:extLst>
              <a:ext uri="{FF2B5EF4-FFF2-40B4-BE49-F238E27FC236}">
                <a16:creationId xmlns:a16="http://schemas.microsoft.com/office/drawing/2014/main" id="{68777579-526D-074A-B820-7ECD82D600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838325"/>
            <a:ext cx="2438400"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50">
            <a:extLst>
              <a:ext uri="{FF2B5EF4-FFF2-40B4-BE49-F238E27FC236}">
                <a16:creationId xmlns:a16="http://schemas.microsoft.com/office/drawing/2014/main" id="{8F5856CC-5DEF-2245-87B9-108BB20D2940}"/>
              </a:ext>
            </a:extLst>
          </p:cNvPr>
          <p:cNvSpPr>
            <a:spLocks noChangeArrowheads="1"/>
          </p:cNvSpPr>
          <p:nvPr/>
        </p:nvSpPr>
        <p:spPr bwMode="auto">
          <a:xfrm>
            <a:off x="8502650" y="76200"/>
            <a:ext cx="530915" cy="461665"/>
          </a:xfrm>
          <a:prstGeom prst="rect">
            <a:avLst/>
          </a:prstGeom>
          <a:noFill/>
          <a:ln w="9525">
            <a:noFill/>
            <a:miter lim="800000"/>
            <a:headEnd/>
            <a:tailEnd/>
          </a:ln>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b="1" dirty="0">
                <a:solidFill>
                  <a:srgbClr val="FFFFFF"/>
                </a:solidFill>
                <a:effectLst>
                  <a:outerShdw blurRad="38100" dist="38100" dir="2700000" algn="tl">
                    <a:srgbClr val="808080"/>
                  </a:outerShdw>
                </a:effectLst>
                <a:cs typeface="Arial" panose="020B0604020202020204" pitchFamily="34" charset="0"/>
              </a:rPr>
              <a:t>10</a:t>
            </a:r>
            <a:endParaRPr lang="en-US" altLang="en-US" b="1" dirty="0">
              <a:solidFill>
                <a:srgbClr val="FFFFFF"/>
              </a:solidFill>
              <a:effectLst>
                <a:outerShdw blurRad="38100" dist="38100" dir="2700000" algn="tl">
                  <a:srgbClr val="808080"/>
                </a:outerShdw>
              </a:effectLst>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5" descr="CART0088">
            <a:extLst>
              <a:ext uri="{FF2B5EF4-FFF2-40B4-BE49-F238E27FC236}">
                <a16:creationId xmlns:a16="http://schemas.microsoft.com/office/drawing/2014/main" id="{713C4ABA-EEA2-684B-81DD-567FE4F379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0"/>
            <a:ext cx="4573588"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5957A9BE-1F9D-4240-AC52-D8CF7E1AEB62}"/>
              </a:ext>
            </a:extLst>
          </p:cNvPr>
          <p:cNvSpPr txBox="1">
            <a:spLocks noChangeArrowheads="1"/>
          </p:cNvSpPr>
          <p:nvPr/>
        </p:nvSpPr>
        <p:spPr bwMode="auto">
          <a:xfrm>
            <a:off x="0" y="3581400"/>
            <a:ext cx="9144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lnSpc>
                <a:spcPct val="90000"/>
              </a:lnSpc>
              <a:spcBef>
                <a:spcPct val="20000"/>
              </a:spcBef>
              <a:buClr>
                <a:srgbClr val="FF0000"/>
              </a:buClr>
            </a:pPr>
            <a:r>
              <a:rPr kumimoji="1" lang="ar-JO" altLang="en-US" sz="4400" b="1" baseline="30000" dirty="0">
                <a:solidFill>
                  <a:srgbClr val="FFFF00"/>
                </a:solidFill>
                <a:cs typeface="Arial" panose="020B0604020202020204" pitchFamily="34" charset="0"/>
              </a:rPr>
              <a:t>22بَلْ بِالأَوْلَى أَعْضَاءُ الْجَسَدِ الَّتِي تَظْهَرُ أَضْعَفَ هِيَ ضَرُورِيَّةٌ. </a:t>
            </a:r>
            <a:endParaRPr kumimoji="1" lang="en-US" altLang="en-US" sz="4400" dirty="0">
              <a:solidFill>
                <a:srgbClr val="FFFF00"/>
              </a:solidFill>
              <a:cs typeface="Arial" panose="020B0604020202020204" pitchFamily="34" charset="0"/>
            </a:endParaRPr>
          </a:p>
        </p:txBody>
      </p:sp>
      <p:sp>
        <p:nvSpPr>
          <p:cNvPr id="37892" name="Title 7">
            <a:extLst>
              <a:ext uri="{FF2B5EF4-FFF2-40B4-BE49-F238E27FC236}">
                <a16:creationId xmlns:a16="http://schemas.microsoft.com/office/drawing/2014/main" id="{7661DE5C-D0E5-6345-BCF2-BBA0B6354552}"/>
              </a:ext>
            </a:extLst>
          </p:cNvPr>
          <p:cNvSpPr>
            <a:spLocks noGrp="1"/>
          </p:cNvSpPr>
          <p:nvPr>
            <p:ph type="title" idx="4294967295"/>
          </p:nvPr>
        </p:nvSpPr>
        <p:spPr>
          <a:xfrm>
            <a:off x="0" y="2133600"/>
            <a:ext cx="9144000" cy="1143000"/>
          </a:xfrm>
          <a:effectLst>
            <a:outerShdw blurRad="63500" dist="35921" dir="2700000" algn="ctr" rotWithShape="0">
              <a:schemeClr val="bg2"/>
            </a:outerShdw>
          </a:effectLst>
        </p:spPr>
        <p:txBody>
          <a:bodyPr/>
          <a:lstStyle/>
          <a:p>
            <a:pPr>
              <a:defRPr/>
            </a:pPr>
            <a:r>
              <a:rPr lang="ar-JO" dirty="0">
                <a:latin typeface="Arial" panose="020B0604020202020204" pitchFamily="34" charset="0"/>
                <a:ea typeface="+mj-ea"/>
                <a:cs typeface="Arial" panose="020B0604020202020204" pitchFamily="34" charset="0"/>
              </a:rPr>
              <a:t>لا غنى عن المواهب الأضعف (1 كو 12: 22)</a:t>
            </a:r>
            <a:endParaRPr lang="en-US" dirty="0">
              <a:latin typeface="Arial" panose="020B0604020202020204" pitchFamily="34" charset="0"/>
              <a:ea typeface="+mj-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5" descr="CART0088">
            <a:extLst>
              <a:ext uri="{FF2B5EF4-FFF2-40B4-BE49-F238E27FC236}">
                <a16:creationId xmlns:a16="http://schemas.microsoft.com/office/drawing/2014/main" id="{9883904F-ACA1-BA40-AF62-BB3CF3A825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0"/>
            <a:ext cx="4573588"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0" name="Rectangle 3">
            <a:extLst>
              <a:ext uri="{FF2B5EF4-FFF2-40B4-BE49-F238E27FC236}">
                <a16:creationId xmlns:a16="http://schemas.microsoft.com/office/drawing/2014/main" id="{ABE8ACA4-932A-E649-A1BD-75FEDF415F52}"/>
              </a:ext>
            </a:extLst>
          </p:cNvPr>
          <p:cNvSpPr txBox="1">
            <a:spLocks noChangeArrowheads="1"/>
          </p:cNvSpPr>
          <p:nvPr/>
        </p:nvSpPr>
        <p:spPr bwMode="auto">
          <a:xfrm>
            <a:off x="457200" y="3276600"/>
            <a:ext cx="777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lnSpc>
                <a:spcPct val="90000"/>
              </a:lnSpc>
              <a:spcBef>
                <a:spcPct val="20000"/>
              </a:spcBef>
              <a:buClr>
                <a:srgbClr val="FF0000"/>
              </a:buClr>
            </a:pPr>
            <a:r>
              <a:rPr kumimoji="1" lang="ar-JO" altLang="en-US" sz="4400" b="1" dirty="0">
                <a:solidFill>
                  <a:schemeClr val="tx2"/>
                </a:solidFill>
                <a:cs typeface="Arial" panose="020B0604020202020204" pitchFamily="34" charset="0"/>
              </a:rPr>
              <a:t>22بَلْ بِالأَوْلَى أَعْضَاءُ الْجَسَدِ الَّتِي تَظْهَرُ أَضْعَفَ هِيَ ضَرُورِيَّةٌ. </a:t>
            </a:r>
            <a:r>
              <a:rPr kumimoji="1" lang="ar-JO" altLang="en-US" sz="4400" b="1" dirty="0">
                <a:solidFill>
                  <a:srgbClr val="FFFF00"/>
                </a:solidFill>
                <a:cs typeface="Arial" panose="020B0604020202020204" pitchFamily="34" charset="0"/>
              </a:rPr>
              <a:t>23وَأَعْضَاءُ الْجَسَدِ الَّتِي نَحْسِبُ أَنَّهَا بِلاَ كَرَامَةٍ نُعْطِيهَا كَرَامَةً أَفْضَلَ. </a:t>
            </a:r>
            <a:endParaRPr kumimoji="1" lang="en-US" altLang="en-US" sz="4400" b="1" dirty="0">
              <a:solidFill>
                <a:srgbClr val="FFFF00"/>
              </a:solidFill>
              <a:cs typeface="Arial" panose="020B0604020202020204" pitchFamily="34" charset="0"/>
            </a:endParaRPr>
          </a:p>
        </p:txBody>
      </p:sp>
      <p:sp>
        <p:nvSpPr>
          <p:cNvPr id="38916" name="Title 7">
            <a:extLst>
              <a:ext uri="{FF2B5EF4-FFF2-40B4-BE49-F238E27FC236}">
                <a16:creationId xmlns:a16="http://schemas.microsoft.com/office/drawing/2014/main" id="{7E089C5A-3518-4E41-90B0-D06D7B1DDFCF}"/>
              </a:ext>
            </a:extLst>
          </p:cNvPr>
          <p:cNvSpPr>
            <a:spLocks noGrp="1"/>
          </p:cNvSpPr>
          <p:nvPr>
            <p:ph type="title" idx="4294967295"/>
          </p:nvPr>
        </p:nvSpPr>
        <p:spPr>
          <a:xfrm>
            <a:off x="0" y="2009775"/>
            <a:ext cx="9144000" cy="1143000"/>
          </a:xfrm>
          <a:effectLst>
            <a:outerShdw blurRad="63500" dist="35921" dir="2700000" algn="ctr" rotWithShape="0">
              <a:schemeClr val="bg2"/>
            </a:outerShdw>
          </a:effectLst>
        </p:spPr>
        <p:txBody>
          <a:bodyPr/>
          <a:lstStyle/>
          <a:p>
            <a:pPr>
              <a:defRPr/>
            </a:pPr>
            <a:r>
              <a:rPr lang="ar-JO" sz="4200" dirty="0">
                <a:latin typeface="Arial" panose="020B0604020202020204" pitchFamily="34" charset="0"/>
                <a:ea typeface="+mj-ea"/>
                <a:cs typeface="Arial" panose="020B0604020202020204" pitchFamily="34" charset="0"/>
              </a:rPr>
              <a:t>يتم تكريم المواهب الأقل كرامة (1 كو 12: 23 أ).</a:t>
            </a:r>
            <a:endParaRPr lang="en-US" sz="4200" dirty="0">
              <a:latin typeface="Arial" panose="020B0604020202020204" pitchFamily="34" charset="0"/>
              <a:ea typeface="+mj-ea"/>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church 003.jpg">
            <a:extLst>
              <a:ext uri="{FF2B5EF4-FFF2-40B4-BE49-F238E27FC236}">
                <a16:creationId xmlns:a16="http://schemas.microsoft.com/office/drawing/2014/main" id="{9B5AADC4-E332-3A4B-9B69-BD6C95AFA8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6600" y="571500"/>
            <a:ext cx="787400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0770" name="Rectangle 2">
            <a:extLst>
              <a:ext uri="{FF2B5EF4-FFF2-40B4-BE49-F238E27FC236}">
                <a16:creationId xmlns:a16="http://schemas.microsoft.com/office/drawing/2014/main" id="{D1CDB28F-7D3F-6F4F-BD03-7DF7793F128E}"/>
              </a:ext>
            </a:extLst>
          </p:cNvPr>
          <p:cNvSpPr>
            <a:spLocks noGrp="1" noChangeArrowheads="1"/>
          </p:cNvSpPr>
          <p:nvPr>
            <p:ph type="ctrTitle"/>
          </p:nvPr>
        </p:nvSpPr>
        <p:spPr>
          <a:xfrm>
            <a:off x="1524000" y="381000"/>
            <a:ext cx="6324600" cy="1752600"/>
          </a:xfrm>
          <a:ln>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defRPr/>
            </a:pPr>
            <a:r>
              <a:rPr lang="ar-JO" sz="4400" b="1" dirty="0">
                <a:effectLst>
                  <a:glow rad="152400">
                    <a:schemeClr val="bg1">
                      <a:alpha val="75000"/>
                    </a:schemeClr>
                  </a:glow>
                </a:effectLst>
                <a:latin typeface="Arial" panose="020B0604020202020204" pitchFamily="34" charset="0"/>
                <a:cs typeface="Arial" panose="020B0604020202020204" pitchFamily="34" charset="0"/>
              </a:rPr>
              <a:t>وجهات نظر مختلفة            حول طبيعة الكنيسة</a:t>
            </a:r>
            <a:endParaRPr lang="en-US" dirty="0">
              <a:solidFill>
                <a:schemeClr val="bg1"/>
              </a:solidFill>
              <a:effectLst>
                <a:glow rad="152400">
                  <a:schemeClr val="bg1">
                    <a:alpha val="75000"/>
                  </a:schemeClr>
                </a:glow>
              </a:effectLst>
              <a:latin typeface="Arial" panose="020B0604020202020204" pitchFamily="34" charset="0"/>
              <a:cs typeface="Arial" panose="020B0604020202020204" pitchFamily="34" charset="0"/>
            </a:endParaRPr>
          </a:p>
        </p:txBody>
      </p:sp>
      <p:sp>
        <p:nvSpPr>
          <p:cNvPr id="4" name="Text Box 29">
            <a:extLst>
              <a:ext uri="{FF2B5EF4-FFF2-40B4-BE49-F238E27FC236}">
                <a16:creationId xmlns:a16="http://schemas.microsoft.com/office/drawing/2014/main" id="{00B344ED-B6E3-B64E-B86D-7FF11C11B896}"/>
              </a:ext>
            </a:extLst>
          </p:cNvPr>
          <p:cNvSpPr txBox="1">
            <a:spLocks noChangeArrowheads="1"/>
          </p:cNvSpPr>
          <p:nvPr/>
        </p:nvSpPr>
        <p:spPr bwMode="auto">
          <a:xfrm>
            <a:off x="8382000" y="71438"/>
            <a:ext cx="35560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ar-JO" b="1" dirty="0">
                <a:solidFill>
                  <a:srgbClr val="FFFFFF"/>
                </a:solidFill>
                <a:latin typeface="Arial" charset="0"/>
                <a:ea typeface="ＭＳ Ｐゴシック" charset="0"/>
                <a:cs typeface="Arial" charset="0"/>
              </a:rPr>
              <a:t>7</a:t>
            </a:r>
            <a:endParaRPr lang="en-US" b="1" dirty="0">
              <a:solidFill>
                <a:srgbClr val="FFFFFF"/>
              </a:solidFill>
              <a:latin typeface="Arial" charset="0"/>
              <a:ea typeface="ＭＳ Ｐゴシック" charset="0"/>
              <a:cs typeface="Arial"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5" descr="CART0088">
            <a:extLst>
              <a:ext uri="{FF2B5EF4-FFF2-40B4-BE49-F238E27FC236}">
                <a16:creationId xmlns:a16="http://schemas.microsoft.com/office/drawing/2014/main" id="{F443C213-1E55-614C-870B-EE37986CC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0"/>
            <a:ext cx="4573588"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0765EA82-8993-8341-AA43-564495A61694}"/>
              </a:ext>
            </a:extLst>
          </p:cNvPr>
          <p:cNvSpPr txBox="1">
            <a:spLocks noChangeArrowheads="1"/>
          </p:cNvSpPr>
          <p:nvPr/>
        </p:nvSpPr>
        <p:spPr bwMode="auto">
          <a:xfrm>
            <a:off x="457200" y="3581400"/>
            <a:ext cx="7772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lnSpc>
                <a:spcPct val="90000"/>
              </a:lnSpc>
              <a:spcBef>
                <a:spcPct val="20000"/>
              </a:spcBef>
              <a:buClr>
                <a:srgbClr val="FF0000"/>
              </a:buClr>
            </a:pPr>
            <a:r>
              <a:rPr kumimoji="1" lang="ar-JO" altLang="en-US" sz="4400" b="1" dirty="0">
                <a:solidFill>
                  <a:srgbClr val="FFFF00"/>
                </a:solidFill>
                <a:cs typeface="Arial" panose="020B0604020202020204" pitchFamily="34" charset="0"/>
              </a:rPr>
              <a:t>... وَالأَعْضَاءُ الْقَبِيحَةُ فِينَا لَهَا جَمَالٌ أَفْضَلُ. </a:t>
            </a:r>
            <a:endParaRPr kumimoji="1" lang="en-US" altLang="en-US" sz="4400" b="1" dirty="0">
              <a:solidFill>
                <a:srgbClr val="FFFF00"/>
              </a:solidFill>
              <a:cs typeface="Arial" panose="020B0604020202020204" pitchFamily="34" charset="0"/>
            </a:endParaRPr>
          </a:p>
        </p:txBody>
      </p:sp>
      <p:sp>
        <p:nvSpPr>
          <p:cNvPr id="39940" name="Title 7">
            <a:extLst>
              <a:ext uri="{FF2B5EF4-FFF2-40B4-BE49-F238E27FC236}">
                <a16:creationId xmlns:a16="http://schemas.microsoft.com/office/drawing/2014/main" id="{A8E81007-BA35-1C40-A302-1E83F61DCA03}"/>
              </a:ext>
            </a:extLst>
          </p:cNvPr>
          <p:cNvSpPr>
            <a:spLocks noGrp="1"/>
          </p:cNvSpPr>
          <p:nvPr>
            <p:ph type="title" idx="4294967295"/>
          </p:nvPr>
        </p:nvSpPr>
        <p:spPr>
          <a:xfrm>
            <a:off x="0" y="2133600"/>
            <a:ext cx="9144000" cy="1143000"/>
          </a:xfrm>
          <a:effectLst>
            <a:outerShdw blurRad="63500" dist="35921" dir="2700000" algn="ctr" rotWithShape="0">
              <a:schemeClr val="bg2"/>
            </a:outerShdw>
          </a:effectLst>
        </p:spPr>
        <p:txBody>
          <a:bodyPr/>
          <a:lstStyle/>
          <a:p>
            <a:pPr>
              <a:defRPr/>
            </a:pPr>
            <a:r>
              <a:rPr lang="ar-JO" dirty="0">
                <a:latin typeface="Arial" panose="020B0604020202020204" pitchFamily="34" charset="0"/>
                <a:ea typeface="+mj-ea"/>
                <a:cs typeface="Arial" panose="020B0604020202020204" pitchFamily="34" charset="0"/>
              </a:rPr>
              <a:t>لكن المواهب التي لا تُرى تُحفظ أيضًا بالتواضع (1كو12: 23ب).</a:t>
            </a:r>
            <a:endParaRPr lang="en-US" dirty="0">
              <a:latin typeface="Arial" panose="020B0604020202020204" pitchFamily="34" charset="0"/>
              <a:ea typeface="+mj-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5" descr="CART0088">
            <a:extLst>
              <a:ext uri="{FF2B5EF4-FFF2-40B4-BE49-F238E27FC236}">
                <a16:creationId xmlns:a16="http://schemas.microsoft.com/office/drawing/2014/main" id="{9BD157AC-CD14-3B49-827A-6DAF3201A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0"/>
            <a:ext cx="4573588"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1D4A4443-13A8-A140-BC0C-56E4F803A6B2}"/>
              </a:ext>
            </a:extLst>
          </p:cNvPr>
          <p:cNvSpPr txBox="1">
            <a:spLocks noChangeArrowheads="1"/>
          </p:cNvSpPr>
          <p:nvPr/>
        </p:nvSpPr>
        <p:spPr bwMode="auto">
          <a:xfrm>
            <a:off x="457200" y="426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lnSpc>
                <a:spcPct val="90000"/>
              </a:lnSpc>
              <a:spcBef>
                <a:spcPct val="20000"/>
              </a:spcBef>
              <a:buClr>
                <a:srgbClr val="FF0000"/>
              </a:buClr>
            </a:pPr>
            <a:r>
              <a:rPr kumimoji="1" lang="ar-JO" altLang="en-US" sz="6000" b="1" baseline="30000" dirty="0">
                <a:solidFill>
                  <a:srgbClr val="FFFF00"/>
                </a:solidFill>
                <a:cs typeface="Arial" panose="020B0604020202020204" pitchFamily="34" charset="0"/>
              </a:rPr>
              <a:t>24وَأَمَّا الْجَمِيلَةُ فِينَا فَلَيْسَ لَهَا احْتِيَاجٌ. </a:t>
            </a:r>
            <a:endParaRPr kumimoji="1" lang="en-US" altLang="en-US" sz="6000" dirty="0">
              <a:solidFill>
                <a:srgbClr val="FFFF00"/>
              </a:solidFill>
              <a:cs typeface="Arial" panose="020B0604020202020204" pitchFamily="34" charset="0"/>
            </a:endParaRPr>
          </a:p>
        </p:txBody>
      </p:sp>
      <p:sp>
        <p:nvSpPr>
          <p:cNvPr id="40964" name="Title 7">
            <a:extLst>
              <a:ext uri="{FF2B5EF4-FFF2-40B4-BE49-F238E27FC236}">
                <a16:creationId xmlns:a16="http://schemas.microsoft.com/office/drawing/2014/main" id="{505F5C12-9388-7E40-8C68-2C3ECD5451E3}"/>
              </a:ext>
            </a:extLst>
          </p:cNvPr>
          <p:cNvSpPr>
            <a:spLocks noGrp="1"/>
          </p:cNvSpPr>
          <p:nvPr>
            <p:ph type="title" idx="4294967295"/>
          </p:nvPr>
        </p:nvSpPr>
        <p:spPr>
          <a:xfrm>
            <a:off x="0" y="2209800"/>
            <a:ext cx="9144000" cy="1143000"/>
          </a:xfrm>
          <a:effectLst>
            <a:outerShdw blurRad="63500" dist="35921" dir="2700000" algn="ctr" rotWithShape="0">
              <a:schemeClr val="bg2"/>
            </a:outerShdw>
          </a:effectLst>
        </p:spPr>
        <p:txBody>
          <a:bodyPr/>
          <a:lstStyle/>
          <a:p>
            <a:pPr>
              <a:defRPr/>
            </a:pPr>
            <a:r>
              <a:rPr lang="ar-JO" dirty="0">
                <a:latin typeface="Arial" panose="020B0604020202020204" pitchFamily="34" charset="0"/>
                <a:ea typeface="+mj-ea"/>
                <a:cs typeface="Arial" panose="020B0604020202020204" pitchFamily="34" charset="0"/>
              </a:rPr>
              <a:t>مع ذلك فإن المؤمنين المتقدمين يحتاجون إلى قدر أقل من الاعتراف (1 كو 12: 24 أ).</a:t>
            </a:r>
            <a:endParaRPr lang="en-US" dirty="0">
              <a:latin typeface="Arial" panose="020B0604020202020204" pitchFamily="34" charset="0"/>
              <a:ea typeface="+mj-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5" descr="CART0088">
            <a:extLst>
              <a:ext uri="{FF2B5EF4-FFF2-40B4-BE49-F238E27FC236}">
                <a16:creationId xmlns:a16="http://schemas.microsoft.com/office/drawing/2014/main" id="{AA6FA801-D70C-5E4F-BB51-38A67D161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0"/>
            <a:ext cx="4573588"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4C9F9BE0-7C8F-FB46-8711-66443A08358A}"/>
              </a:ext>
            </a:extLst>
          </p:cNvPr>
          <p:cNvSpPr txBox="1">
            <a:spLocks noChangeArrowheads="1"/>
          </p:cNvSpPr>
          <p:nvPr/>
        </p:nvSpPr>
        <p:spPr bwMode="auto">
          <a:xfrm>
            <a:off x="457200" y="3657600"/>
            <a:ext cx="7772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lnSpc>
                <a:spcPct val="90000"/>
              </a:lnSpc>
              <a:spcBef>
                <a:spcPct val="20000"/>
              </a:spcBef>
              <a:buClr>
                <a:srgbClr val="FF0000"/>
              </a:buClr>
            </a:pPr>
            <a:r>
              <a:rPr kumimoji="1" lang="ar-JO" altLang="en-US" sz="4400" b="1" dirty="0">
                <a:solidFill>
                  <a:srgbClr val="FFFF00"/>
                </a:solidFill>
                <a:cs typeface="Arial" panose="020B0604020202020204" pitchFamily="34" charset="0"/>
              </a:rPr>
              <a:t>لكِنَّ اللهَ مَزَجَ الْجَسَدَ مُعْطِيًا النَّاقِصَ كَرَامَةً أَفْضَلَ</a:t>
            </a:r>
            <a:endParaRPr kumimoji="1" lang="en-US" altLang="en-US" sz="4400" b="1" dirty="0">
              <a:solidFill>
                <a:srgbClr val="FFFF00"/>
              </a:solidFill>
              <a:cs typeface="Arial" panose="020B0604020202020204" pitchFamily="34" charset="0"/>
            </a:endParaRPr>
          </a:p>
        </p:txBody>
      </p:sp>
      <p:sp>
        <p:nvSpPr>
          <p:cNvPr id="41988" name="Title 7">
            <a:extLst>
              <a:ext uri="{FF2B5EF4-FFF2-40B4-BE49-F238E27FC236}">
                <a16:creationId xmlns:a16="http://schemas.microsoft.com/office/drawing/2014/main" id="{04D6C3BD-AE0E-5340-B982-D8F761555FB8}"/>
              </a:ext>
            </a:extLst>
          </p:cNvPr>
          <p:cNvSpPr>
            <a:spLocks noGrp="1"/>
          </p:cNvSpPr>
          <p:nvPr>
            <p:ph type="title" idx="4294967295"/>
          </p:nvPr>
        </p:nvSpPr>
        <p:spPr>
          <a:xfrm>
            <a:off x="0" y="2209800"/>
            <a:ext cx="9144000" cy="1143000"/>
          </a:xfrm>
          <a:effectLst>
            <a:outerShdw blurRad="63500" dist="35921" dir="2700000" algn="ctr" rotWithShape="0">
              <a:schemeClr val="bg2"/>
            </a:outerShdw>
          </a:effectLst>
        </p:spPr>
        <p:txBody>
          <a:bodyPr/>
          <a:lstStyle/>
          <a:p>
            <a:pPr>
              <a:defRPr/>
            </a:pPr>
            <a:r>
              <a:rPr lang="ar-JO" dirty="0">
                <a:latin typeface="Arial" panose="020B0604020202020204" pitchFamily="34" charset="0"/>
                <a:ea typeface="+mj-ea"/>
                <a:cs typeface="Arial" panose="020B0604020202020204" pitchFamily="34" charset="0"/>
              </a:rPr>
              <a:t>يمنح الله إكرامًا أعظم للمؤمنين من وراء الكواليس (1 كو 12: 24ب).</a:t>
            </a:r>
            <a:endParaRPr lang="en-US" dirty="0">
              <a:latin typeface="Arial" panose="020B0604020202020204" pitchFamily="34" charset="0"/>
              <a:ea typeface="+mj-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5" descr="CART0088">
            <a:extLst>
              <a:ext uri="{FF2B5EF4-FFF2-40B4-BE49-F238E27FC236}">
                <a16:creationId xmlns:a16="http://schemas.microsoft.com/office/drawing/2014/main" id="{0CC02960-AE34-9848-9376-AED71BD6E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0"/>
            <a:ext cx="4573588"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B40FE3DD-5CA6-C24E-90F4-0416A94351C9}"/>
              </a:ext>
            </a:extLst>
          </p:cNvPr>
          <p:cNvSpPr txBox="1">
            <a:spLocks noChangeArrowheads="1"/>
          </p:cNvSpPr>
          <p:nvPr/>
        </p:nvSpPr>
        <p:spPr bwMode="auto">
          <a:xfrm>
            <a:off x="457200" y="3657600"/>
            <a:ext cx="8458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lnSpc>
                <a:spcPct val="90000"/>
              </a:lnSpc>
              <a:spcBef>
                <a:spcPct val="20000"/>
              </a:spcBef>
              <a:buClr>
                <a:srgbClr val="FF0000"/>
              </a:buClr>
            </a:pPr>
            <a:r>
              <a:rPr kumimoji="1" lang="ar-JO" altLang="en-US" sz="6000" b="1" baseline="30000" dirty="0">
                <a:solidFill>
                  <a:srgbClr val="FFFF00"/>
                </a:solidFill>
                <a:cs typeface="Arial" panose="020B0604020202020204" pitchFamily="34" charset="0"/>
              </a:rPr>
              <a:t>25لِكَيْ لاَ يَكُونَ انْشِقَاقٌ فِي الْجَسَدِ، بَلْ تَهْتَمُّ الأَعْضَاءُ اهْتِمَامًا وَاحِدًا بَعْضُهَا لِبَعْضٍ. 26فَإِنْ كَانَ عُضْوٌ وَاحِدٌ يَتَأَلَّمُ، فَجَمِيعُ الأَعْضَاءِ تَتَأَلَّمُ مَعَهُ. وَإِنْ كَانَ عُضْوٌ وَاحِدٌ يُكَرَّمُ، فَجَمِيعُ الأَعْضَاءِ تَفْرَحُ مَعَهُ. </a:t>
            </a:r>
            <a:endParaRPr kumimoji="1" lang="en-US" altLang="en-US" sz="6000" dirty="0">
              <a:solidFill>
                <a:srgbClr val="FFFF00"/>
              </a:solidFill>
              <a:cs typeface="Arial" panose="020B0604020202020204" pitchFamily="34" charset="0"/>
            </a:endParaRPr>
          </a:p>
        </p:txBody>
      </p:sp>
      <p:sp>
        <p:nvSpPr>
          <p:cNvPr id="43012" name="Title 7">
            <a:extLst>
              <a:ext uri="{FF2B5EF4-FFF2-40B4-BE49-F238E27FC236}">
                <a16:creationId xmlns:a16="http://schemas.microsoft.com/office/drawing/2014/main" id="{D434A195-78D5-5F4E-834E-A69FAD18E91A}"/>
              </a:ext>
            </a:extLst>
          </p:cNvPr>
          <p:cNvSpPr>
            <a:spLocks noGrp="1"/>
          </p:cNvSpPr>
          <p:nvPr>
            <p:ph type="title" idx="4294967295"/>
          </p:nvPr>
        </p:nvSpPr>
        <p:spPr>
          <a:xfrm>
            <a:off x="0" y="2209800"/>
            <a:ext cx="9144000" cy="1143000"/>
          </a:xfrm>
          <a:effectLst>
            <a:outerShdw blurRad="63500" dist="35921" dir="2700000" algn="ctr" rotWithShape="0">
              <a:schemeClr val="bg2"/>
            </a:outerShdw>
          </a:effectLst>
        </p:spPr>
        <p:txBody>
          <a:bodyPr/>
          <a:lstStyle/>
          <a:p>
            <a:pPr>
              <a:defRPr/>
            </a:pPr>
            <a:r>
              <a:rPr lang="ar-JO" sz="3200" dirty="0">
                <a:latin typeface="Arial" panose="020B0604020202020204" pitchFamily="34" charset="0"/>
                <a:ea typeface="ＭＳ Ｐゴシック" charset="0"/>
                <a:cs typeface="Arial" panose="020B0604020202020204" pitchFamily="34" charset="0"/>
              </a:rPr>
              <a:t>يكرم الله المواهب الخدمية، لذا فإننا نهتم بها أيضًا                     (1 كو 25:12-26).</a:t>
            </a:r>
            <a:endParaRPr lang="en-US" sz="3200" dirty="0">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 descr="2corinthians4_7-text">
            <a:extLst>
              <a:ext uri="{FF2B5EF4-FFF2-40B4-BE49-F238E27FC236}">
                <a16:creationId xmlns:a16="http://schemas.microsoft.com/office/drawing/2014/main" id="{149DADA1-9E10-D643-83B2-3770F664F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a:extLst>
              <a:ext uri="{FF2B5EF4-FFF2-40B4-BE49-F238E27FC236}">
                <a16:creationId xmlns:a16="http://schemas.microsoft.com/office/drawing/2014/main" id="{B540CC92-DA60-8440-B2DC-BBC114AC7751}"/>
              </a:ext>
            </a:extLst>
          </p:cNvPr>
          <p:cNvSpPr>
            <a:spLocks noGrp="1" noChangeArrowheads="1"/>
          </p:cNvSpPr>
          <p:nvPr>
            <p:ph type="title" idx="4294967295"/>
          </p:nvPr>
        </p:nvSpPr>
        <p:spPr>
          <a:xfrm>
            <a:off x="0" y="0"/>
            <a:ext cx="9144000" cy="2057400"/>
          </a:xfrm>
          <a:effectLst>
            <a:outerShdw blurRad="63500" dist="35921" dir="2700000" algn="ctr" rotWithShape="0">
              <a:schemeClr val="tx2"/>
            </a:outerShdw>
          </a:effectLst>
        </p:spPr>
        <p:txBody>
          <a:bodyPr/>
          <a:lstStyle/>
          <a:p>
            <a:pPr eaLnBrk="1" hangingPunct="1">
              <a:defRPr/>
            </a:pPr>
            <a:r>
              <a:rPr lang="ar-JO" sz="4000" b="1" dirty="0">
                <a:solidFill>
                  <a:schemeClr val="bg1"/>
                </a:solidFill>
                <a:latin typeface="Arial" charset="0"/>
                <a:ea typeface="ＭＳ Ｐゴシック" charset="0"/>
              </a:rPr>
              <a:t>إن الأمر يتطلب كل مواهبنا لكي </a:t>
            </a:r>
            <a:r>
              <a:rPr lang="ar-JO" sz="4000" b="1" dirty="0">
                <a:solidFill>
                  <a:srgbClr val="FFFF00"/>
                </a:solidFill>
                <a:latin typeface="Arial" charset="0"/>
                <a:ea typeface="ＭＳ Ｐゴシック" charset="0"/>
              </a:rPr>
              <a:t>تتنوع</a:t>
            </a:r>
            <a:r>
              <a:rPr lang="ar-JO" sz="4000" b="1" dirty="0">
                <a:solidFill>
                  <a:schemeClr val="bg1"/>
                </a:solidFill>
                <a:latin typeface="Arial" charset="0"/>
                <a:ea typeface="ＭＳ Ｐゴシック" charset="0"/>
              </a:rPr>
              <a:t> الكنيسة        (١ كو ١٢: ٢٧-٣١).</a:t>
            </a:r>
            <a:endParaRPr lang="en-US" sz="4000" b="1" dirty="0">
              <a:solidFill>
                <a:schemeClr val="bg1"/>
              </a:solidFill>
              <a:latin typeface="Arial"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own Arrow 6">
            <a:extLst>
              <a:ext uri="{FF2B5EF4-FFF2-40B4-BE49-F238E27FC236}">
                <a16:creationId xmlns:a16="http://schemas.microsoft.com/office/drawing/2014/main" id="{E2DB6ADF-1174-E44A-A769-AB3FDC677F62}"/>
              </a:ext>
            </a:extLst>
          </p:cNvPr>
          <p:cNvSpPr>
            <a:spLocks noChangeArrowheads="1"/>
          </p:cNvSpPr>
          <p:nvPr/>
        </p:nvSpPr>
        <p:spPr bwMode="auto">
          <a:xfrm>
            <a:off x="3657600" y="0"/>
            <a:ext cx="5486400" cy="6400800"/>
          </a:xfrm>
          <a:prstGeom prst="downArrow">
            <a:avLst>
              <a:gd name="adj1" fmla="val 50000"/>
              <a:gd name="adj2" fmla="val 49999"/>
            </a:avLst>
          </a:prstGeom>
          <a:solidFill>
            <a:srgbClr val="7030A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000000"/>
              </a:solidFill>
              <a:cs typeface="Arial" panose="020B0604020202020204" pitchFamily="34" charset="0"/>
            </a:endParaRPr>
          </a:p>
        </p:txBody>
      </p:sp>
      <p:sp>
        <p:nvSpPr>
          <p:cNvPr id="254978" name="Rectangle 2">
            <a:extLst>
              <a:ext uri="{FF2B5EF4-FFF2-40B4-BE49-F238E27FC236}">
                <a16:creationId xmlns:a16="http://schemas.microsoft.com/office/drawing/2014/main" id="{BDE1F9F5-5E95-0848-801C-2B764123A865}"/>
              </a:ext>
            </a:extLst>
          </p:cNvPr>
          <p:cNvSpPr>
            <a:spLocks noGrp="1" noChangeArrowheads="1"/>
          </p:cNvSpPr>
          <p:nvPr>
            <p:ph type="title" idx="4294967295"/>
          </p:nvPr>
        </p:nvSpPr>
        <p:spPr>
          <a:xfrm>
            <a:off x="-76200" y="228600"/>
            <a:ext cx="3962400" cy="5105400"/>
          </a:xfrm>
        </p:spPr>
        <p:txBody>
          <a:bodyPr/>
          <a:lstStyle/>
          <a:p>
            <a:pPr>
              <a:defRPr/>
            </a:pPr>
            <a:r>
              <a:rPr lang="ar-JO" sz="400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ب- يظهر التسلسل الهرمي للأعضاء أن الجميع ليس لديهم نفس المواهب        (١ كو ١٢: ٢٨- ٣٠)</a:t>
            </a:r>
            <a:endParaRPr lang="en-US" sz="400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2504DE93-8811-2F4A-804E-289B8384677A}"/>
              </a:ext>
            </a:extLst>
          </p:cNvPr>
          <p:cNvSpPr txBox="1">
            <a:spLocks noChangeArrowheads="1"/>
          </p:cNvSpPr>
          <p:nvPr/>
        </p:nvSpPr>
        <p:spPr bwMode="auto">
          <a:xfrm>
            <a:off x="3886200" y="304800"/>
            <a:ext cx="5257800" cy="4876800"/>
          </a:xfrm>
          <a:prstGeom prst="rect">
            <a:avLst/>
          </a:prstGeom>
          <a:noFill/>
          <a:ln w="9525">
            <a:noFill/>
            <a:miter lim="800000"/>
            <a:headEnd/>
            <a:tailEnd/>
          </a:ln>
          <a:effec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br>
              <a:rPr lang="en-US" altLang="en-US" sz="2800" b="1" dirty="0">
                <a:solidFill>
                  <a:srgbClr val="FFC545"/>
                </a:solidFill>
                <a:effectLst>
                  <a:outerShdw blurRad="38100" dist="38100" dir="2700000" algn="tl">
                    <a:srgbClr val="000000"/>
                  </a:outerShdw>
                </a:effectLst>
                <a:cs typeface="Arial" panose="020B0604020202020204" pitchFamily="34" charset="0"/>
              </a:rPr>
            </a:br>
            <a:r>
              <a:rPr lang="ar-JO" altLang="en-US" sz="2800" b="1" dirty="0">
                <a:solidFill>
                  <a:srgbClr val="FFC545"/>
                </a:solidFill>
                <a:effectLst>
                  <a:outerShdw blurRad="38100" dist="38100" dir="2700000" algn="tl">
                    <a:srgbClr val="000000"/>
                  </a:outerShdw>
                </a:effectLst>
                <a:cs typeface="Arial" panose="020B0604020202020204" pitchFamily="34" charset="0"/>
              </a:rPr>
              <a:t>28فَوَضَعَ اللهُ أُنَاسًا فِي الْكَنِيسَةِ:</a:t>
            </a:r>
          </a:p>
          <a:p>
            <a:pPr algn="ctr"/>
            <a:r>
              <a:rPr lang="ar-JO" altLang="en-US" sz="2800" b="1" dirty="0">
                <a:solidFill>
                  <a:srgbClr val="FFC545"/>
                </a:solidFill>
                <a:effectLst>
                  <a:outerShdw blurRad="38100" dist="38100" dir="2700000" algn="tl">
                    <a:srgbClr val="000000"/>
                  </a:outerShdw>
                </a:effectLst>
                <a:cs typeface="Arial" panose="020B0604020202020204" pitchFamily="34" charset="0"/>
              </a:rPr>
              <a:t> أَوَّلاً </a:t>
            </a:r>
            <a:r>
              <a:rPr lang="ar-JO" altLang="en-US" sz="2800" b="1" dirty="0">
                <a:solidFill>
                  <a:srgbClr val="FFF8E7"/>
                </a:solidFill>
                <a:effectLst>
                  <a:outerShdw blurRad="38100" dist="38100" dir="2700000" algn="tl">
                    <a:srgbClr val="000000"/>
                  </a:outerShdw>
                </a:effectLst>
                <a:cs typeface="Arial" panose="020B0604020202020204" pitchFamily="34" charset="0"/>
              </a:rPr>
              <a:t>رُسُلاً</a:t>
            </a:r>
            <a:r>
              <a:rPr lang="ar-JO" altLang="en-US" sz="2800" b="1" dirty="0">
                <a:solidFill>
                  <a:srgbClr val="FFC545"/>
                </a:solidFill>
                <a:effectLst>
                  <a:outerShdw blurRad="38100" dist="38100" dir="2700000" algn="tl">
                    <a:srgbClr val="000000"/>
                  </a:outerShdw>
                </a:effectLst>
                <a:cs typeface="Arial" panose="020B0604020202020204" pitchFamily="34" charset="0"/>
              </a:rPr>
              <a:t>، </a:t>
            </a:r>
          </a:p>
          <a:p>
            <a:pPr algn="ctr"/>
            <a:r>
              <a:rPr lang="ar-JO" altLang="en-US" sz="2800" b="1" dirty="0">
                <a:solidFill>
                  <a:srgbClr val="FFC545"/>
                </a:solidFill>
                <a:effectLst>
                  <a:outerShdw blurRad="38100" dist="38100" dir="2700000" algn="tl">
                    <a:srgbClr val="000000"/>
                  </a:outerShdw>
                </a:effectLst>
                <a:cs typeface="Arial" panose="020B0604020202020204" pitchFamily="34" charset="0"/>
              </a:rPr>
              <a:t>ثَانِيًا </a:t>
            </a:r>
            <a:r>
              <a:rPr lang="ar-JO" altLang="en-US" sz="2800" b="1" dirty="0">
                <a:solidFill>
                  <a:srgbClr val="FFF8E7"/>
                </a:solidFill>
                <a:effectLst>
                  <a:outerShdw blurRad="38100" dist="38100" dir="2700000" algn="tl">
                    <a:srgbClr val="000000"/>
                  </a:outerShdw>
                </a:effectLst>
                <a:cs typeface="Arial" panose="020B0604020202020204" pitchFamily="34" charset="0"/>
              </a:rPr>
              <a:t>أَنْبِيَاء</a:t>
            </a:r>
            <a:r>
              <a:rPr lang="ar-JO" altLang="en-US" sz="2800" b="1" dirty="0">
                <a:solidFill>
                  <a:srgbClr val="FFC545"/>
                </a:solidFill>
                <a:effectLst>
                  <a:outerShdw blurRad="38100" dist="38100" dir="2700000" algn="tl">
                    <a:srgbClr val="000000"/>
                  </a:outerShdw>
                </a:effectLst>
                <a:cs typeface="Arial" panose="020B0604020202020204" pitchFamily="34" charset="0"/>
              </a:rPr>
              <a:t>َ، </a:t>
            </a:r>
          </a:p>
          <a:p>
            <a:pPr algn="ctr"/>
            <a:r>
              <a:rPr lang="ar-JO" altLang="en-US" sz="2800" b="1" dirty="0">
                <a:solidFill>
                  <a:srgbClr val="FFC545"/>
                </a:solidFill>
                <a:effectLst>
                  <a:outerShdw blurRad="38100" dist="38100" dir="2700000" algn="tl">
                    <a:srgbClr val="000000"/>
                  </a:outerShdw>
                </a:effectLst>
                <a:cs typeface="Arial" panose="020B0604020202020204" pitchFamily="34" charset="0"/>
              </a:rPr>
              <a:t>ثَالِثًا </a:t>
            </a:r>
            <a:r>
              <a:rPr lang="ar-JO" altLang="en-US" sz="2800" b="1" dirty="0">
                <a:solidFill>
                  <a:srgbClr val="FFF8E7"/>
                </a:solidFill>
                <a:effectLst>
                  <a:outerShdw blurRad="38100" dist="38100" dir="2700000" algn="tl">
                    <a:srgbClr val="000000"/>
                  </a:outerShdw>
                </a:effectLst>
                <a:cs typeface="Arial" panose="020B0604020202020204" pitchFamily="34" charset="0"/>
              </a:rPr>
              <a:t>مُعَلِّمِين</a:t>
            </a:r>
            <a:r>
              <a:rPr lang="ar-JO" altLang="en-US" sz="2800" b="1" dirty="0">
                <a:solidFill>
                  <a:srgbClr val="FFC545"/>
                </a:solidFill>
                <a:effectLst>
                  <a:outerShdw blurRad="38100" dist="38100" dir="2700000" algn="tl">
                    <a:srgbClr val="000000"/>
                  </a:outerShdw>
                </a:effectLst>
                <a:cs typeface="Arial" panose="020B0604020202020204" pitchFamily="34" charset="0"/>
              </a:rPr>
              <a:t>َ، </a:t>
            </a:r>
          </a:p>
          <a:p>
            <a:pPr algn="ctr"/>
            <a:r>
              <a:rPr lang="ar-JO" altLang="en-US" sz="2800" b="1" dirty="0">
                <a:solidFill>
                  <a:srgbClr val="FFC545"/>
                </a:solidFill>
                <a:effectLst>
                  <a:outerShdw blurRad="38100" dist="38100" dir="2700000" algn="tl">
                    <a:srgbClr val="000000"/>
                  </a:outerShdw>
                </a:effectLst>
                <a:cs typeface="Arial" panose="020B0604020202020204" pitchFamily="34" charset="0"/>
              </a:rPr>
              <a:t>ثُمَّ </a:t>
            </a:r>
            <a:r>
              <a:rPr lang="ar-JO" altLang="en-US" sz="2800" b="1" dirty="0">
                <a:solidFill>
                  <a:srgbClr val="FFF8E7"/>
                </a:solidFill>
                <a:effectLst>
                  <a:outerShdw blurRad="38100" dist="38100" dir="2700000" algn="tl">
                    <a:srgbClr val="000000"/>
                  </a:outerShdw>
                </a:effectLst>
                <a:cs typeface="Arial" panose="020B0604020202020204" pitchFamily="34" charset="0"/>
              </a:rPr>
              <a:t>قُوَّاتٍ</a:t>
            </a:r>
            <a:r>
              <a:rPr lang="ar-JO" altLang="en-US" sz="2800" b="1" dirty="0">
                <a:solidFill>
                  <a:srgbClr val="FFC545"/>
                </a:solidFill>
                <a:effectLst>
                  <a:outerShdw blurRad="38100" dist="38100" dir="2700000" algn="tl">
                    <a:srgbClr val="000000"/>
                  </a:outerShdw>
                </a:effectLst>
                <a:cs typeface="Arial" panose="020B0604020202020204" pitchFamily="34" charset="0"/>
              </a:rPr>
              <a:t>، وَبَعْدَ ذلِكَ مَوَاهِبَ </a:t>
            </a:r>
            <a:r>
              <a:rPr lang="ar-JO" altLang="en-US" sz="2800" b="1" dirty="0">
                <a:solidFill>
                  <a:srgbClr val="FFF8E7"/>
                </a:solidFill>
                <a:effectLst>
                  <a:outerShdw blurRad="38100" dist="38100" dir="2700000" algn="tl">
                    <a:srgbClr val="000000"/>
                  </a:outerShdw>
                </a:effectLst>
                <a:cs typeface="Arial" panose="020B0604020202020204" pitchFamily="34" charset="0"/>
              </a:rPr>
              <a:t>شِفَاء</a:t>
            </a:r>
            <a:r>
              <a:rPr lang="ar-JO" altLang="en-US" sz="2800" b="1" dirty="0">
                <a:solidFill>
                  <a:srgbClr val="FFC545"/>
                </a:solidFill>
                <a:effectLst>
                  <a:outerShdw blurRad="38100" dist="38100" dir="2700000" algn="tl">
                    <a:srgbClr val="000000"/>
                  </a:outerShdw>
                </a:effectLst>
                <a:cs typeface="Arial" panose="020B0604020202020204" pitchFamily="34" charset="0"/>
              </a:rPr>
              <a:t>ٍ، </a:t>
            </a:r>
          </a:p>
          <a:p>
            <a:pPr algn="ctr"/>
            <a:r>
              <a:rPr lang="ar-JO" altLang="en-US" sz="2800" b="1" dirty="0">
                <a:solidFill>
                  <a:srgbClr val="FFF8E7"/>
                </a:solidFill>
                <a:effectLst>
                  <a:outerShdw blurRad="38100" dist="38100" dir="2700000" algn="tl">
                    <a:srgbClr val="000000"/>
                  </a:outerShdw>
                </a:effectLst>
                <a:cs typeface="Arial" panose="020B0604020202020204" pitchFamily="34" charset="0"/>
              </a:rPr>
              <a:t>أَعْوَانًا، تَدَابِيرَ</a:t>
            </a:r>
            <a:r>
              <a:rPr lang="ar-JO" altLang="en-US" sz="2800" b="1" dirty="0">
                <a:solidFill>
                  <a:srgbClr val="FFC545"/>
                </a:solidFill>
                <a:effectLst>
                  <a:outerShdw blurRad="38100" dist="38100" dir="2700000" algn="tl">
                    <a:srgbClr val="000000"/>
                  </a:outerShdw>
                </a:effectLst>
                <a:cs typeface="Arial" panose="020B0604020202020204" pitchFamily="34" charset="0"/>
              </a:rPr>
              <a:t>، وَأَنْوَاعَ </a:t>
            </a:r>
            <a:r>
              <a:rPr lang="ar-JO" altLang="en-US" sz="2800" b="1" dirty="0">
                <a:solidFill>
                  <a:srgbClr val="FFF8E7"/>
                </a:solidFill>
                <a:effectLst>
                  <a:outerShdw blurRad="38100" dist="38100" dir="2700000" algn="tl">
                    <a:srgbClr val="000000"/>
                  </a:outerShdw>
                </a:effectLst>
                <a:cs typeface="Arial" panose="020B0604020202020204" pitchFamily="34" charset="0"/>
              </a:rPr>
              <a:t>أَلْسِنَةٍ.</a:t>
            </a:r>
            <a:r>
              <a:rPr lang="ar-JO" altLang="en-US" sz="2800" b="1" dirty="0">
                <a:solidFill>
                  <a:srgbClr val="FFC545"/>
                </a:solidFill>
                <a:effectLst>
                  <a:outerShdw blurRad="38100" dist="38100" dir="2700000" algn="tl">
                    <a:srgbClr val="000000"/>
                  </a:outerShdw>
                </a:effectLst>
                <a:cs typeface="Arial" panose="020B0604020202020204" pitchFamily="34" charset="0"/>
              </a:rPr>
              <a:t> </a:t>
            </a:r>
            <a:endParaRPr lang="en-US" altLang="en-US" sz="2800" b="1" dirty="0">
              <a:solidFill>
                <a:srgbClr val="FFC545"/>
              </a:solidFill>
              <a:effectLst>
                <a:outerShdw blurRad="38100" dist="38100" dir="2700000" algn="tl">
                  <a:srgbClr val="000000"/>
                </a:outerShdw>
              </a:effectLst>
              <a:cs typeface="Arial" panose="020B0604020202020204" pitchFamily="34" charset="0"/>
            </a:endParaRPr>
          </a:p>
        </p:txBody>
      </p:sp>
      <p:sp>
        <p:nvSpPr>
          <p:cNvPr id="8" name="TextBox 7">
            <a:extLst>
              <a:ext uri="{FF2B5EF4-FFF2-40B4-BE49-F238E27FC236}">
                <a16:creationId xmlns:a16="http://schemas.microsoft.com/office/drawing/2014/main" id="{7A48E6C1-7B7C-7247-BFFF-25834BFC7914}"/>
              </a:ext>
            </a:extLst>
          </p:cNvPr>
          <p:cNvSpPr txBox="1"/>
          <p:nvPr/>
        </p:nvSpPr>
        <p:spPr>
          <a:xfrm>
            <a:off x="0" y="5562600"/>
            <a:ext cx="9144000" cy="13716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2800" b="1" dirty="0">
                <a:solidFill>
                  <a:srgbClr val="FFC545"/>
                </a:solidFill>
                <a:effectLst>
                  <a:outerShdw blurRad="38100" dist="38100" dir="2700000" algn="tl">
                    <a:srgbClr val="000000"/>
                  </a:outerShdw>
                </a:effectLst>
                <a:latin typeface="Arial" panose="020B0604020202020204" pitchFamily="34" charset="0"/>
                <a:cs typeface="Arial" panose="020B0604020202020204" pitchFamily="34" charset="0"/>
              </a:rPr>
              <a:t> 29أَلَعَلَّ الْجَمِيعَ </a:t>
            </a:r>
            <a:r>
              <a:rPr lang="ar-JO" sz="2800" b="1" dirty="0">
                <a:solidFill>
                  <a:srgbClr val="FFF8E7"/>
                </a:solidFill>
                <a:effectLst>
                  <a:outerShdw blurRad="38100" dist="38100" dir="2700000" algn="tl">
                    <a:srgbClr val="000000"/>
                  </a:outerShdw>
                </a:effectLst>
                <a:latin typeface="Arial" panose="020B0604020202020204" pitchFamily="34" charset="0"/>
                <a:cs typeface="Arial" panose="020B0604020202020204" pitchFamily="34" charset="0"/>
              </a:rPr>
              <a:t>رُسُل</a:t>
            </a:r>
            <a:r>
              <a:rPr lang="ar-JO" sz="2800" b="1" dirty="0">
                <a:solidFill>
                  <a:srgbClr val="FFC545"/>
                </a:solidFill>
                <a:effectLst>
                  <a:outerShdw blurRad="38100" dist="38100" dir="2700000" algn="tl">
                    <a:srgbClr val="000000"/>
                  </a:outerShdw>
                </a:effectLst>
                <a:latin typeface="Arial" panose="020B0604020202020204" pitchFamily="34" charset="0"/>
                <a:cs typeface="Arial" panose="020B0604020202020204" pitchFamily="34" charset="0"/>
              </a:rPr>
              <a:t>ٌ؟ أَلَعَلَّ الْجَمِيعَ أ</a:t>
            </a:r>
            <a:r>
              <a:rPr lang="ar-JO" sz="2800" b="1" dirty="0">
                <a:solidFill>
                  <a:srgbClr val="FFF8E7"/>
                </a:solidFill>
                <a:effectLst>
                  <a:outerShdw blurRad="38100" dist="38100" dir="2700000" algn="tl">
                    <a:srgbClr val="000000"/>
                  </a:outerShdw>
                </a:effectLst>
                <a:latin typeface="Arial" panose="020B0604020202020204" pitchFamily="34" charset="0"/>
                <a:cs typeface="Arial" panose="020B0604020202020204" pitchFamily="34" charset="0"/>
              </a:rPr>
              <a:t>َنْبِيَاء</a:t>
            </a:r>
            <a:r>
              <a:rPr lang="ar-JO" sz="2800" b="1" dirty="0">
                <a:solidFill>
                  <a:srgbClr val="FFC545"/>
                </a:solidFill>
                <a:effectLst>
                  <a:outerShdw blurRad="38100" dist="38100" dir="2700000" algn="tl">
                    <a:srgbClr val="000000"/>
                  </a:outerShdw>
                </a:effectLst>
                <a:latin typeface="Arial" panose="020B0604020202020204" pitchFamily="34" charset="0"/>
                <a:cs typeface="Arial" panose="020B0604020202020204" pitchFamily="34" charset="0"/>
              </a:rPr>
              <a:t>ُ؟ أَلَعَلَّ الْجَمِيعَ </a:t>
            </a:r>
            <a:r>
              <a:rPr lang="ar-JO" sz="2800" b="1" dirty="0">
                <a:solidFill>
                  <a:srgbClr val="FFF8E7"/>
                </a:solidFill>
                <a:effectLst>
                  <a:outerShdw blurRad="38100" dist="38100" dir="2700000" algn="tl">
                    <a:srgbClr val="000000"/>
                  </a:outerShdw>
                </a:effectLst>
                <a:latin typeface="Arial" panose="020B0604020202020204" pitchFamily="34" charset="0"/>
                <a:cs typeface="Arial" panose="020B0604020202020204" pitchFamily="34" charset="0"/>
              </a:rPr>
              <a:t>مُعَلِّمُون</a:t>
            </a:r>
            <a:r>
              <a:rPr lang="ar-JO" sz="2800" b="1" dirty="0">
                <a:solidFill>
                  <a:srgbClr val="FFC545"/>
                </a:solidFill>
                <a:effectLst>
                  <a:outerShdw blurRad="38100" dist="38100" dir="2700000" algn="tl">
                    <a:srgbClr val="000000"/>
                  </a:outerShdw>
                </a:effectLst>
                <a:latin typeface="Arial" panose="020B0604020202020204" pitchFamily="34" charset="0"/>
                <a:cs typeface="Arial" panose="020B0604020202020204" pitchFamily="34" charset="0"/>
              </a:rPr>
              <a:t>َ؟ أَلَعَلَّ الْجَمِيعَ أَصْحَابُ </a:t>
            </a:r>
            <a:r>
              <a:rPr lang="ar-JO" sz="2800" b="1" dirty="0">
                <a:solidFill>
                  <a:srgbClr val="FFF8E7"/>
                </a:solidFill>
                <a:effectLst>
                  <a:outerShdw blurRad="38100" dist="38100" dir="2700000" algn="tl">
                    <a:srgbClr val="000000"/>
                  </a:outerShdw>
                </a:effectLst>
                <a:latin typeface="Arial" panose="020B0604020202020204" pitchFamily="34" charset="0"/>
                <a:cs typeface="Arial" panose="020B0604020202020204" pitchFamily="34" charset="0"/>
              </a:rPr>
              <a:t>قُوَّاتٍ</a:t>
            </a:r>
            <a:r>
              <a:rPr lang="ar-JO" sz="2800" b="1" dirty="0">
                <a:solidFill>
                  <a:srgbClr val="FFC545"/>
                </a:solidFill>
                <a:effectLst>
                  <a:outerShdw blurRad="38100" dist="38100" dir="2700000" algn="tl">
                    <a:srgbClr val="000000"/>
                  </a:outerShdw>
                </a:effectLst>
                <a:latin typeface="Arial" panose="020B0604020202020204" pitchFamily="34" charset="0"/>
                <a:cs typeface="Arial" panose="020B0604020202020204" pitchFamily="34" charset="0"/>
              </a:rPr>
              <a:t>؟ 30أَلَعَلَّ لِلْجَمِيعِ مَوَاهِبَ </a:t>
            </a:r>
            <a:r>
              <a:rPr lang="ar-JO" sz="2800" b="1" dirty="0">
                <a:solidFill>
                  <a:srgbClr val="FFF8E7"/>
                </a:solidFill>
                <a:effectLst>
                  <a:outerShdw blurRad="38100" dist="38100" dir="2700000" algn="tl">
                    <a:srgbClr val="000000"/>
                  </a:outerShdw>
                </a:effectLst>
                <a:latin typeface="Arial" panose="020B0604020202020204" pitchFamily="34" charset="0"/>
                <a:cs typeface="Arial" panose="020B0604020202020204" pitchFamily="34" charset="0"/>
              </a:rPr>
              <a:t>شِفَاء</a:t>
            </a:r>
            <a:r>
              <a:rPr lang="ar-JO" sz="2800" b="1" dirty="0">
                <a:solidFill>
                  <a:srgbClr val="FFC545"/>
                </a:solidFill>
                <a:effectLst>
                  <a:outerShdw blurRad="38100" dist="38100" dir="2700000" algn="tl">
                    <a:srgbClr val="000000"/>
                  </a:outerShdw>
                </a:effectLst>
                <a:latin typeface="Arial" panose="020B0604020202020204" pitchFamily="34" charset="0"/>
                <a:cs typeface="Arial" panose="020B0604020202020204" pitchFamily="34" charset="0"/>
              </a:rPr>
              <a:t>ٍ؟ أَلَعَلَّ الْجَمِيعَ يَتَكَلَّمُونَ </a:t>
            </a:r>
            <a:r>
              <a:rPr lang="ar-JO" sz="2800" b="1" dirty="0">
                <a:solidFill>
                  <a:srgbClr val="FFF8E7"/>
                </a:solidFill>
                <a:effectLst>
                  <a:outerShdw blurRad="38100" dist="38100" dir="2700000" algn="tl">
                    <a:srgbClr val="000000"/>
                  </a:outerShdw>
                </a:effectLst>
                <a:latin typeface="Arial" panose="020B0604020202020204" pitchFamily="34" charset="0"/>
                <a:cs typeface="Arial" panose="020B0604020202020204" pitchFamily="34" charset="0"/>
              </a:rPr>
              <a:t>بِأَلْسِنَة</a:t>
            </a:r>
            <a:r>
              <a:rPr lang="ar-JO" sz="2800" b="1" dirty="0">
                <a:solidFill>
                  <a:srgbClr val="FFC545"/>
                </a:solidFill>
                <a:effectLst>
                  <a:outerShdw blurRad="38100" dist="38100" dir="2700000" algn="tl">
                    <a:srgbClr val="000000"/>
                  </a:outerShdw>
                </a:effectLst>
                <a:latin typeface="Arial" panose="020B0604020202020204" pitchFamily="34" charset="0"/>
                <a:cs typeface="Arial" panose="020B0604020202020204" pitchFamily="34" charset="0"/>
              </a:rPr>
              <a:t>ٍ؟ أَلَعَلَّ الْجَمِيعَ </a:t>
            </a:r>
            <a:r>
              <a:rPr lang="ar-JO" sz="2800" b="1" dirty="0">
                <a:solidFill>
                  <a:srgbClr val="FFF8E7"/>
                </a:solidFill>
                <a:effectLst>
                  <a:outerShdw blurRad="38100" dist="38100" dir="2700000" algn="tl">
                    <a:srgbClr val="000000"/>
                  </a:outerShdw>
                </a:effectLst>
                <a:latin typeface="Arial" panose="020B0604020202020204" pitchFamily="34" charset="0"/>
                <a:cs typeface="Arial" panose="020B0604020202020204" pitchFamily="34" charset="0"/>
              </a:rPr>
              <a:t>يُتَرْجِمُون</a:t>
            </a:r>
            <a:r>
              <a:rPr lang="ar-JO" sz="2800" b="1" dirty="0">
                <a:solidFill>
                  <a:srgbClr val="FFC545"/>
                </a:solidFill>
                <a:effectLst>
                  <a:outerShdw blurRad="38100" dist="38100" dir="2700000" algn="tl">
                    <a:srgbClr val="000000"/>
                  </a:outerShdw>
                </a:effectLst>
                <a:latin typeface="Arial" panose="020B0604020202020204" pitchFamily="34" charset="0"/>
                <a:cs typeface="Arial" panose="020B0604020202020204" pitchFamily="34" charset="0"/>
              </a:rPr>
              <a:t>َ؟ </a:t>
            </a:r>
            <a:endParaRPr lang="en-US" sz="2800" b="1" dirty="0">
              <a:solidFill>
                <a:srgbClr val="FFC545"/>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par>
                                <p:cTn id="11" presetID="22"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0"/>
                                        <p:tgtEl>
                                          <p:spTgt spid="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39CCC4E9-DF98-DA45-9F84-F4CA4A32BA12}"/>
              </a:ext>
            </a:extLst>
          </p:cNvPr>
          <p:cNvSpPr txBox="1">
            <a:spLocks noChangeArrowheads="1"/>
          </p:cNvSpPr>
          <p:nvPr/>
        </p:nvSpPr>
        <p:spPr bwMode="auto">
          <a:xfrm>
            <a:off x="34925" y="2205038"/>
            <a:ext cx="4321051" cy="46799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spcBef>
                <a:spcPct val="20000"/>
              </a:spcBef>
              <a:buClr>
                <a:srgbClr val="FFC545"/>
              </a:buClr>
            </a:pPr>
            <a:r>
              <a:rPr lang="ar-JO" altLang="en-US" sz="3200" b="1" u="sng" dirty="0">
                <a:solidFill>
                  <a:srgbClr val="000000"/>
                </a:solidFill>
              </a:rPr>
              <a:t>1 كورنثوس 12: 31</a:t>
            </a:r>
            <a:br>
              <a:rPr lang="en-US" altLang="en-US" sz="3200" b="1" u="sng" dirty="0">
                <a:solidFill>
                  <a:srgbClr val="000000"/>
                </a:solidFill>
              </a:rPr>
            </a:br>
            <a:r>
              <a:rPr lang="ar-JO" altLang="ja-JP" sz="3200" b="1" dirty="0">
                <a:solidFill>
                  <a:srgbClr val="000000"/>
                </a:solidFill>
              </a:rPr>
              <a:t>ولكن جدوا للمواهب الحسنى</a:t>
            </a:r>
            <a:endParaRPr lang="en-US" altLang="ja-JP" sz="3200" b="1" dirty="0">
              <a:solidFill>
                <a:srgbClr val="000000"/>
              </a:solidFill>
            </a:endParaRPr>
          </a:p>
          <a:p>
            <a:pPr>
              <a:spcBef>
                <a:spcPct val="20000"/>
              </a:spcBef>
              <a:buClr>
                <a:srgbClr val="FFC545"/>
              </a:buClr>
            </a:pPr>
            <a:endParaRPr lang="en-US" altLang="en-US" sz="3200" b="1" dirty="0">
              <a:solidFill>
                <a:srgbClr val="000000"/>
              </a:solidFill>
              <a:latin typeface="Arial Narrow" panose="020B0604020202020204" pitchFamily="34" charset="0"/>
            </a:endParaRPr>
          </a:p>
          <a:p>
            <a:pPr algn="r">
              <a:spcBef>
                <a:spcPct val="20000"/>
              </a:spcBef>
              <a:buClr>
                <a:srgbClr val="FFC545"/>
              </a:buClr>
            </a:pPr>
            <a:r>
              <a:rPr lang="ar-JO" altLang="ja-JP" sz="3200" b="1" dirty="0">
                <a:solidFill>
                  <a:srgbClr val="000000"/>
                </a:solidFill>
                <a:latin typeface="Arial Narrow" panose="020B0604020202020204" pitchFamily="34" charset="0"/>
              </a:rPr>
              <a:t>جدوا = جدوا كلكم (صيغة الجمع المخاطب)</a:t>
            </a:r>
            <a:endParaRPr lang="en-US" altLang="ja-JP" sz="3200" b="1" dirty="0">
              <a:solidFill>
                <a:srgbClr val="000000"/>
              </a:solidFill>
              <a:latin typeface="Arial Narrow" panose="020B0604020202020204" pitchFamily="34" charset="0"/>
            </a:endParaRPr>
          </a:p>
          <a:p>
            <a:pPr>
              <a:spcBef>
                <a:spcPct val="20000"/>
              </a:spcBef>
              <a:buClr>
                <a:srgbClr val="FFC545"/>
              </a:buClr>
            </a:pPr>
            <a:endParaRPr lang="en-US" altLang="ja-JP" sz="3200" b="1" dirty="0">
              <a:solidFill>
                <a:srgbClr val="000000"/>
              </a:solidFill>
              <a:latin typeface="Arial Narrow" panose="020B0604020202020204" pitchFamily="34" charset="0"/>
            </a:endParaRPr>
          </a:p>
          <a:p>
            <a:pPr algn="r">
              <a:spcBef>
                <a:spcPct val="20000"/>
              </a:spcBef>
              <a:buClr>
                <a:srgbClr val="FFC545"/>
              </a:buClr>
            </a:pPr>
            <a:r>
              <a:rPr lang="ar-JO" altLang="en-US" sz="3200" b="1" dirty="0">
                <a:solidFill>
                  <a:srgbClr val="000000"/>
                </a:solidFill>
                <a:latin typeface="Arial Narrow" panose="020B0604020202020204" pitchFamily="34" charset="0"/>
              </a:rPr>
              <a:t>المواهب الحسنى = عدد 28</a:t>
            </a:r>
            <a:endParaRPr lang="en-US" altLang="en-US" sz="3200" b="1" dirty="0">
              <a:solidFill>
                <a:srgbClr val="000000"/>
              </a:solidFill>
              <a:latin typeface="Arial Narrow" panose="020B0604020202020204" pitchFamily="34" charset="0"/>
            </a:endParaRPr>
          </a:p>
        </p:txBody>
      </p:sp>
      <p:pic>
        <p:nvPicPr>
          <p:cNvPr id="164866" name="Picture 7" descr="CUD00015">
            <a:extLst>
              <a:ext uri="{FF2B5EF4-FFF2-40B4-BE49-F238E27FC236}">
                <a16:creationId xmlns:a16="http://schemas.microsoft.com/office/drawing/2014/main" id="{8477769D-AA8B-6D45-A980-50790A784F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752600"/>
            <a:ext cx="4813300" cy="434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2">
            <a:extLst>
              <a:ext uri="{FF2B5EF4-FFF2-40B4-BE49-F238E27FC236}">
                <a16:creationId xmlns:a16="http://schemas.microsoft.com/office/drawing/2014/main" id="{7E1D6FC1-E8CF-2249-BAC9-31AA402C24CD}"/>
              </a:ext>
            </a:extLst>
          </p:cNvPr>
          <p:cNvSpPr>
            <a:spLocks noGrp="1" noChangeArrowheads="1"/>
          </p:cNvSpPr>
          <p:nvPr>
            <p:ph type="title" idx="4294967295"/>
          </p:nvPr>
        </p:nvSpPr>
        <p:spPr>
          <a:xfrm>
            <a:off x="76200" y="381000"/>
            <a:ext cx="8991600" cy="1066800"/>
          </a:xfrm>
        </p:spPr>
        <p:txBody>
          <a:bodyPr/>
          <a:lstStyle/>
          <a:p>
            <a:r>
              <a:rPr lang="ar-JO" altLang="en-US" sz="4000" dirty="0">
                <a:effectLst>
                  <a:outerShdw blurRad="38100" dist="38100" dir="2700000" algn="tl">
                    <a:srgbClr val="000000"/>
                  </a:outerShdw>
                </a:effectLst>
                <a:latin typeface="Arial" panose="020B0604020202020204" pitchFamily="34" charset="0"/>
                <a:ea typeface="ＭＳ Ｐゴシック" panose="020B0600070205080204" pitchFamily="34" charset="-128"/>
              </a:rPr>
              <a:t>ركز على المواهب التي تبني معظم الأعضاء          (1 كو 12: 31)</a:t>
            </a:r>
            <a:endParaRPr lang="en-US" altLang="en-US" sz="4000" dirty="0">
              <a:effectLst>
                <a:outerShdw blurRad="38100" dist="38100" dir="2700000" algn="tl">
                  <a:srgbClr val="000000"/>
                </a:outerShdw>
              </a:effectLst>
              <a:latin typeface="Arial" panose="020B0604020202020204" pitchFamily="34" charset="0"/>
              <a:ea typeface="ＭＳ Ｐゴシック" panose="020B0600070205080204" pitchFamily="34" charset="-128"/>
            </a:endParaRPr>
          </a:p>
        </p:txBody>
      </p:sp>
      <p:pic>
        <p:nvPicPr>
          <p:cNvPr id="164868" name="Picture 6" descr="CART0400">
            <a:extLst>
              <a:ext uri="{FF2B5EF4-FFF2-40B4-BE49-F238E27FC236}">
                <a16:creationId xmlns:a16="http://schemas.microsoft.com/office/drawing/2014/main" id="{997BBCFA-2EF6-EB4B-8DD1-4264011BC190}"/>
              </a:ext>
            </a:extLst>
          </p:cNvPr>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5510213" y="2320925"/>
            <a:ext cx="2084387" cy="3433763"/>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down)">
                                      <p:cBhvr>
                                        <p:cTn id="7" dur="580">
                                          <p:stCondLst>
                                            <p:cond delay="0"/>
                                          </p:stCondLst>
                                        </p:cTn>
                                        <p:tgtEl>
                                          <p:spTgt spid="6">
                                            <p:bg/>
                                          </p:spTgt>
                                        </p:tgtEl>
                                      </p:cBhvr>
                                    </p:animEffect>
                                    <p:anim calcmode="lin" valueType="num">
                                      <p:cBhvr>
                                        <p:cTn id="8" dur="1822" tmFilter="0,0; 0.14,0.36; 0.43,0.73; 0.71,0.91; 1.0,1.0">
                                          <p:stCondLst>
                                            <p:cond delay="0"/>
                                          </p:stCondLst>
                                        </p:cTn>
                                        <p:tgtEl>
                                          <p:spTgt spid="6">
                                            <p:bg/>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bg/>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bg/>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bg/>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bg/>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bg/>
                                          </p:spTgt>
                                        </p:tgtEl>
                                      </p:cBhvr>
                                      <p:to x="100000" y="60000"/>
                                    </p:animScale>
                                    <p:animScale>
                                      <p:cBhvr>
                                        <p:cTn id="14" dur="166" decel="50000">
                                          <p:stCondLst>
                                            <p:cond delay="676"/>
                                          </p:stCondLst>
                                        </p:cTn>
                                        <p:tgtEl>
                                          <p:spTgt spid="6">
                                            <p:bg/>
                                          </p:spTgt>
                                        </p:tgtEl>
                                      </p:cBhvr>
                                      <p:to x="100000" y="100000"/>
                                    </p:animScale>
                                    <p:animScale>
                                      <p:cBhvr>
                                        <p:cTn id="15" dur="26">
                                          <p:stCondLst>
                                            <p:cond delay="1312"/>
                                          </p:stCondLst>
                                        </p:cTn>
                                        <p:tgtEl>
                                          <p:spTgt spid="6">
                                            <p:bg/>
                                          </p:spTgt>
                                        </p:tgtEl>
                                      </p:cBhvr>
                                      <p:to x="100000" y="80000"/>
                                    </p:animScale>
                                    <p:animScale>
                                      <p:cBhvr>
                                        <p:cTn id="16" dur="166" decel="50000">
                                          <p:stCondLst>
                                            <p:cond delay="1338"/>
                                          </p:stCondLst>
                                        </p:cTn>
                                        <p:tgtEl>
                                          <p:spTgt spid="6">
                                            <p:bg/>
                                          </p:spTgt>
                                        </p:tgtEl>
                                      </p:cBhvr>
                                      <p:to x="100000" y="100000"/>
                                    </p:animScale>
                                    <p:animScale>
                                      <p:cBhvr>
                                        <p:cTn id="17" dur="26">
                                          <p:stCondLst>
                                            <p:cond delay="1642"/>
                                          </p:stCondLst>
                                        </p:cTn>
                                        <p:tgtEl>
                                          <p:spTgt spid="6">
                                            <p:bg/>
                                          </p:spTgt>
                                        </p:tgtEl>
                                      </p:cBhvr>
                                      <p:to x="100000" y="90000"/>
                                    </p:animScale>
                                    <p:animScale>
                                      <p:cBhvr>
                                        <p:cTn id="18" dur="166" decel="50000">
                                          <p:stCondLst>
                                            <p:cond delay="1668"/>
                                          </p:stCondLst>
                                        </p:cTn>
                                        <p:tgtEl>
                                          <p:spTgt spid="6">
                                            <p:bg/>
                                          </p:spTgt>
                                        </p:tgtEl>
                                      </p:cBhvr>
                                      <p:to x="100000" y="100000"/>
                                    </p:animScale>
                                    <p:animScale>
                                      <p:cBhvr>
                                        <p:cTn id="19" dur="26">
                                          <p:stCondLst>
                                            <p:cond delay="1808"/>
                                          </p:stCondLst>
                                        </p:cTn>
                                        <p:tgtEl>
                                          <p:spTgt spid="6">
                                            <p:bg/>
                                          </p:spTgt>
                                        </p:tgtEl>
                                      </p:cBhvr>
                                      <p:to x="100000" y="95000"/>
                                    </p:animScale>
                                    <p:animScale>
                                      <p:cBhvr>
                                        <p:cTn id="20" dur="166" decel="50000">
                                          <p:stCondLst>
                                            <p:cond delay="1834"/>
                                          </p:stCondLst>
                                        </p:cTn>
                                        <p:tgtEl>
                                          <p:spTgt spid="6">
                                            <p:bg/>
                                          </p:spTgt>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wipe(down)">
                                      <p:cBhvr>
                                        <p:cTn id="23" dur="580">
                                          <p:stCondLst>
                                            <p:cond delay="0"/>
                                          </p:stCondLst>
                                        </p:cTn>
                                        <p:tgtEl>
                                          <p:spTgt spid="6">
                                            <p:txEl>
                                              <p:pRg st="0" end="0"/>
                                            </p:txEl>
                                          </p:spTgt>
                                        </p:tgtEl>
                                      </p:cBhvr>
                                    </p:animEffect>
                                    <p:anim calcmode="lin" valueType="num">
                                      <p:cBhvr>
                                        <p:cTn id="24"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xEl>
                                              <p:pRg st="0" end="0"/>
                                            </p:txEl>
                                          </p:spTgt>
                                        </p:tgtEl>
                                      </p:cBhvr>
                                      <p:to x="100000" y="60000"/>
                                    </p:animScale>
                                    <p:animScale>
                                      <p:cBhvr>
                                        <p:cTn id="30" dur="166" decel="50000">
                                          <p:stCondLst>
                                            <p:cond delay="676"/>
                                          </p:stCondLst>
                                        </p:cTn>
                                        <p:tgtEl>
                                          <p:spTgt spid="6">
                                            <p:txEl>
                                              <p:pRg st="0" end="0"/>
                                            </p:txEl>
                                          </p:spTgt>
                                        </p:tgtEl>
                                      </p:cBhvr>
                                      <p:to x="100000" y="100000"/>
                                    </p:animScale>
                                    <p:animScale>
                                      <p:cBhvr>
                                        <p:cTn id="31" dur="26">
                                          <p:stCondLst>
                                            <p:cond delay="1312"/>
                                          </p:stCondLst>
                                        </p:cTn>
                                        <p:tgtEl>
                                          <p:spTgt spid="6">
                                            <p:txEl>
                                              <p:pRg st="0" end="0"/>
                                            </p:txEl>
                                          </p:spTgt>
                                        </p:tgtEl>
                                      </p:cBhvr>
                                      <p:to x="100000" y="80000"/>
                                    </p:animScale>
                                    <p:animScale>
                                      <p:cBhvr>
                                        <p:cTn id="32" dur="166" decel="50000">
                                          <p:stCondLst>
                                            <p:cond delay="1338"/>
                                          </p:stCondLst>
                                        </p:cTn>
                                        <p:tgtEl>
                                          <p:spTgt spid="6">
                                            <p:txEl>
                                              <p:pRg st="0" end="0"/>
                                            </p:txEl>
                                          </p:spTgt>
                                        </p:tgtEl>
                                      </p:cBhvr>
                                      <p:to x="100000" y="100000"/>
                                    </p:animScale>
                                    <p:animScale>
                                      <p:cBhvr>
                                        <p:cTn id="33" dur="26">
                                          <p:stCondLst>
                                            <p:cond delay="1642"/>
                                          </p:stCondLst>
                                        </p:cTn>
                                        <p:tgtEl>
                                          <p:spTgt spid="6">
                                            <p:txEl>
                                              <p:pRg st="0" end="0"/>
                                            </p:txEl>
                                          </p:spTgt>
                                        </p:tgtEl>
                                      </p:cBhvr>
                                      <p:to x="100000" y="90000"/>
                                    </p:animScale>
                                    <p:animScale>
                                      <p:cBhvr>
                                        <p:cTn id="34" dur="166" decel="50000">
                                          <p:stCondLst>
                                            <p:cond delay="1668"/>
                                          </p:stCondLst>
                                        </p:cTn>
                                        <p:tgtEl>
                                          <p:spTgt spid="6">
                                            <p:txEl>
                                              <p:pRg st="0" end="0"/>
                                            </p:txEl>
                                          </p:spTgt>
                                        </p:tgtEl>
                                      </p:cBhvr>
                                      <p:to x="100000" y="100000"/>
                                    </p:animScale>
                                    <p:animScale>
                                      <p:cBhvr>
                                        <p:cTn id="35" dur="26">
                                          <p:stCondLst>
                                            <p:cond delay="1808"/>
                                          </p:stCondLst>
                                        </p:cTn>
                                        <p:tgtEl>
                                          <p:spTgt spid="6">
                                            <p:txEl>
                                              <p:pRg st="0" end="0"/>
                                            </p:txEl>
                                          </p:spTgt>
                                        </p:tgtEl>
                                      </p:cBhvr>
                                      <p:to x="100000" y="95000"/>
                                    </p:animScale>
                                    <p:animScale>
                                      <p:cBhvr>
                                        <p:cTn id="36" dur="166" decel="50000">
                                          <p:stCondLst>
                                            <p:cond delay="1834"/>
                                          </p:stCondLst>
                                        </p:cTn>
                                        <p:tgtEl>
                                          <p:spTgt spid="6">
                                            <p:txEl>
                                              <p:pRg st="0" end="0"/>
                                            </p:txEl>
                                          </p:spTgt>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wipe(down)">
                                      <p:cBhvr>
                                        <p:cTn id="39" dur="580">
                                          <p:stCondLst>
                                            <p:cond delay="0"/>
                                          </p:stCondLst>
                                        </p:cTn>
                                        <p:tgtEl>
                                          <p:spTgt spid="6">
                                            <p:txEl>
                                              <p:pRg st="2" end="2"/>
                                            </p:txEl>
                                          </p:spTgt>
                                        </p:tgtEl>
                                      </p:cBhvr>
                                    </p:animEffect>
                                    <p:anim calcmode="lin" valueType="num">
                                      <p:cBhvr>
                                        <p:cTn id="40"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6">
                                            <p:txEl>
                                              <p:pRg st="2" end="2"/>
                                            </p:txEl>
                                          </p:spTgt>
                                        </p:tgtEl>
                                      </p:cBhvr>
                                      <p:to x="100000" y="60000"/>
                                    </p:animScale>
                                    <p:animScale>
                                      <p:cBhvr>
                                        <p:cTn id="46" dur="166" decel="50000">
                                          <p:stCondLst>
                                            <p:cond delay="676"/>
                                          </p:stCondLst>
                                        </p:cTn>
                                        <p:tgtEl>
                                          <p:spTgt spid="6">
                                            <p:txEl>
                                              <p:pRg st="2" end="2"/>
                                            </p:txEl>
                                          </p:spTgt>
                                        </p:tgtEl>
                                      </p:cBhvr>
                                      <p:to x="100000" y="100000"/>
                                    </p:animScale>
                                    <p:animScale>
                                      <p:cBhvr>
                                        <p:cTn id="47" dur="26">
                                          <p:stCondLst>
                                            <p:cond delay="1312"/>
                                          </p:stCondLst>
                                        </p:cTn>
                                        <p:tgtEl>
                                          <p:spTgt spid="6">
                                            <p:txEl>
                                              <p:pRg st="2" end="2"/>
                                            </p:txEl>
                                          </p:spTgt>
                                        </p:tgtEl>
                                      </p:cBhvr>
                                      <p:to x="100000" y="80000"/>
                                    </p:animScale>
                                    <p:animScale>
                                      <p:cBhvr>
                                        <p:cTn id="48" dur="166" decel="50000">
                                          <p:stCondLst>
                                            <p:cond delay="1338"/>
                                          </p:stCondLst>
                                        </p:cTn>
                                        <p:tgtEl>
                                          <p:spTgt spid="6">
                                            <p:txEl>
                                              <p:pRg st="2" end="2"/>
                                            </p:txEl>
                                          </p:spTgt>
                                        </p:tgtEl>
                                      </p:cBhvr>
                                      <p:to x="100000" y="100000"/>
                                    </p:animScale>
                                    <p:animScale>
                                      <p:cBhvr>
                                        <p:cTn id="49" dur="26">
                                          <p:stCondLst>
                                            <p:cond delay="1642"/>
                                          </p:stCondLst>
                                        </p:cTn>
                                        <p:tgtEl>
                                          <p:spTgt spid="6">
                                            <p:txEl>
                                              <p:pRg st="2" end="2"/>
                                            </p:txEl>
                                          </p:spTgt>
                                        </p:tgtEl>
                                      </p:cBhvr>
                                      <p:to x="100000" y="90000"/>
                                    </p:animScale>
                                    <p:animScale>
                                      <p:cBhvr>
                                        <p:cTn id="50" dur="166" decel="50000">
                                          <p:stCondLst>
                                            <p:cond delay="1668"/>
                                          </p:stCondLst>
                                        </p:cTn>
                                        <p:tgtEl>
                                          <p:spTgt spid="6">
                                            <p:txEl>
                                              <p:pRg st="2" end="2"/>
                                            </p:txEl>
                                          </p:spTgt>
                                        </p:tgtEl>
                                      </p:cBhvr>
                                      <p:to x="100000" y="100000"/>
                                    </p:animScale>
                                    <p:animScale>
                                      <p:cBhvr>
                                        <p:cTn id="51" dur="26">
                                          <p:stCondLst>
                                            <p:cond delay="1808"/>
                                          </p:stCondLst>
                                        </p:cTn>
                                        <p:tgtEl>
                                          <p:spTgt spid="6">
                                            <p:txEl>
                                              <p:pRg st="2" end="2"/>
                                            </p:txEl>
                                          </p:spTgt>
                                        </p:tgtEl>
                                      </p:cBhvr>
                                      <p:to x="100000" y="95000"/>
                                    </p:animScale>
                                    <p:animScale>
                                      <p:cBhvr>
                                        <p:cTn id="52" dur="166" decel="50000">
                                          <p:stCondLst>
                                            <p:cond delay="1834"/>
                                          </p:stCondLst>
                                        </p:cTn>
                                        <p:tgtEl>
                                          <p:spTgt spid="6">
                                            <p:txEl>
                                              <p:pRg st="2" end="2"/>
                                            </p:txEl>
                                          </p:spTgt>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6">
                                            <p:txEl>
                                              <p:pRg st="4" end="4"/>
                                            </p:txEl>
                                          </p:spTgt>
                                        </p:tgtEl>
                                        <p:attrNameLst>
                                          <p:attrName>style.visibility</p:attrName>
                                        </p:attrNameLst>
                                      </p:cBhvr>
                                      <p:to>
                                        <p:strVal val="visible"/>
                                      </p:to>
                                    </p:set>
                                    <p:animEffect transition="in" filter="wipe(down)">
                                      <p:cBhvr>
                                        <p:cTn id="55" dur="580">
                                          <p:stCondLst>
                                            <p:cond delay="0"/>
                                          </p:stCondLst>
                                        </p:cTn>
                                        <p:tgtEl>
                                          <p:spTgt spid="6">
                                            <p:txEl>
                                              <p:pRg st="4" end="4"/>
                                            </p:txEl>
                                          </p:spTgt>
                                        </p:tgtEl>
                                      </p:cBhvr>
                                    </p:animEffect>
                                    <p:anim calcmode="lin" valueType="num">
                                      <p:cBhvr>
                                        <p:cTn id="56" dur="1822" tmFilter="0,0; 0.14,0.36; 0.43,0.73; 0.71,0.91; 1.0,1.0">
                                          <p:stCondLst>
                                            <p:cond delay="0"/>
                                          </p:stCondLst>
                                        </p:cTn>
                                        <p:tgtEl>
                                          <p:spTgt spid="6">
                                            <p:txEl>
                                              <p:pRg st="4" end="4"/>
                                            </p:txEl>
                                          </p:spTgt>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6">
                                            <p:txEl>
                                              <p:pRg st="4" end="4"/>
                                            </p:txEl>
                                          </p:spTgt>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6">
                                            <p:txEl>
                                              <p:pRg st="4" end="4"/>
                                            </p:txEl>
                                          </p:spTgt>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6">
                                            <p:txEl>
                                              <p:pRg st="4" end="4"/>
                                            </p:txEl>
                                          </p:spTgt>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6">
                                            <p:txEl>
                                              <p:pRg st="4" end="4"/>
                                            </p:txEl>
                                          </p:spTgt>
                                        </p:tgtEl>
                                        <p:attrNameLst>
                                          <p:attrName>ppt_y</p:attrName>
                                        </p:attrNameLst>
                                      </p:cBhvr>
                                      <p:tavLst>
                                        <p:tav tm="0" fmla="#ppt_y-sin(pi*$)/81">
                                          <p:val>
                                            <p:fltVal val="0"/>
                                          </p:val>
                                        </p:tav>
                                        <p:tav tm="100000">
                                          <p:val>
                                            <p:fltVal val="1"/>
                                          </p:val>
                                        </p:tav>
                                      </p:tavLst>
                                    </p:anim>
                                    <p:animScale>
                                      <p:cBhvr>
                                        <p:cTn id="61" dur="26">
                                          <p:stCondLst>
                                            <p:cond delay="650"/>
                                          </p:stCondLst>
                                        </p:cTn>
                                        <p:tgtEl>
                                          <p:spTgt spid="6">
                                            <p:txEl>
                                              <p:pRg st="4" end="4"/>
                                            </p:txEl>
                                          </p:spTgt>
                                        </p:tgtEl>
                                      </p:cBhvr>
                                      <p:to x="100000" y="60000"/>
                                    </p:animScale>
                                    <p:animScale>
                                      <p:cBhvr>
                                        <p:cTn id="62" dur="166" decel="50000">
                                          <p:stCondLst>
                                            <p:cond delay="676"/>
                                          </p:stCondLst>
                                        </p:cTn>
                                        <p:tgtEl>
                                          <p:spTgt spid="6">
                                            <p:txEl>
                                              <p:pRg st="4" end="4"/>
                                            </p:txEl>
                                          </p:spTgt>
                                        </p:tgtEl>
                                      </p:cBhvr>
                                      <p:to x="100000" y="100000"/>
                                    </p:animScale>
                                    <p:animScale>
                                      <p:cBhvr>
                                        <p:cTn id="63" dur="26">
                                          <p:stCondLst>
                                            <p:cond delay="1312"/>
                                          </p:stCondLst>
                                        </p:cTn>
                                        <p:tgtEl>
                                          <p:spTgt spid="6">
                                            <p:txEl>
                                              <p:pRg st="4" end="4"/>
                                            </p:txEl>
                                          </p:spTgt>
                                        </p:tgtEl>
                                      </p:cBhvr>
                                      <p:to x="100000" y="80000"/>
                                    </p:animScale>
                                    <p:animScale>
                                      <p:cBhvr>
                                        <p:cTn id="64" dur="166" decel="50000">
                                          <p:stCondLst>
                                            <p:cond delay="1338"/>
                                          </p:stCondLst>
                                        </p:cTn>
                                        <p:tgtEl>
                                          <p:spTgt spid="6">
                                            <p:txEl>
                                              <p:pRg st="4" end="4"/>
                                            </p:txEl>
                                          </p:spTgt>
                                        </p:tgtEl>
                                      </p:cBhvr>
                                      <p:to x="100000" y="100000"/>
                                    </p:animScale>
                                    <p:animScale>
                                      <p:cBhvr>
                                        <p:cTn id="65" dur="26">
                                          <p:stCondLst>
                                            <p:cond delay="1642"/>
                                          </p:stCondLst>
                                        </p:cTn>
                                        <p:tgtEl>
                                          <p:spTgt spid="6">
                                            <p:txEl>
                                              <p:pRg st="4" end="4"/>
                                            </p:txEl>
                                          </p:spTgt>
                                        </p:tgtEl>
                                      </p:cBhvr>
                                      <p:to x="100000" y="90000"/>
                                    </p:animScale>
                                    <p:animScale>
                                      <p:cBhvr>
                                        <p:cTn id="66" dur="166" decel="50000">
                                          <p:stCondLst>
                                            <p:cond delay="1668"/>
                                          </p:stCondLst>
                                        </p:cTn>
                                        <p:tgtEl>
                                          <p:spTgt spid="6">
                                            <p:txEl>
                                              <p:pRg st="4" end="4"/>
                                            </p:txEl>
                                          </p:spTgt>
                                        </p:tgtEl>
                                      </p:cBhvr>
                                      <p:to x="100000" y="100000"/>
                                    </p:animScale>
                                    <p:animScale>
                                      <p:cBhvr>
                                        <p:cTn id="67" dur="26">
                                          <p:stCondLst>
                                            <p:cond delay="1808"/>
                                          </p:stCondLst>
                                        </p:cTn>
                                        <p:tgtEl>
                                          <p:spTgt spid="6">
                                            <p:txEl>
                                              <p:pRg st="4" end="4"/>
                                            </p:txEl>
                                          </p:spTgt>
                                        </p:tgtEl>
                                      </p:cBhvr>
                                      <p:to x="100000" y="95000"/>
                                    </p:animScale>
                                    <p:animScale>
                                      <p:cBhvr>
                                        <p:cTn id="68" dur="166" decel="50000">
                                          <p:stCondLst>
                                            <p:cond delay="1834"/>
                                          </p:stCondLst>
                                        </p:cTn>
                                        <p:tgtEl>
                                          <p:spTgt spid="6">
                                            <p:txEl>
                                              <p:pRg st="4" end="4"/>
                                            </p:txEl>
                                          </p:spTgt>
                                        </p:tgtEl>
                                      </p:cBhvr>
                                      <p:to x="100000" y="100000"/>
                                    </p:animScale>
                                  </p:childTnLst>
                                </p:cTn>
                              </p:par>
                            </p:childTnLst>
                          </p:cTn>
                        </p:par>
                      </p:childTnLst>
                    </p:cTn>
                  </p:par>
                  <p:par>
                    <p:cTn id="69" fill="hold" nodeType="clickPar">
                      <p:stCondLst>
                        <p:cond delay="indefinite"/>
                      </p:stCondLst>
                      <p:childTnLst>
                        <p:par>
                          <p:cTn id="70" fill="hold" nodeType="withGroup">
                            <p:stCondLst>
                              <p:cond delay="0"/>
                            </p:stCondLst>
                            <p:childTnLst>
                              <p:par>
                                <p:cTn id="71" presetID="5" presetClass="entr" presetSubtype="10" fill="hold" grpId="0" nodeType="clickEffect">
                                  <p:stCondLst>
                                    <p:cond delay="0"/>
                                  </p:stCondLst>
                                  <p:childTnLst>
                                    <p:set>
                                      <p:cBhvr>
                                        <p:cTn id="72" dur="1" fill="hold">
                                          <p:stCondLst>
                                            <p:cond delay="0"/>
                                          </p:stCondLst>
                                        </p:cTn>
                                        <p:tgtEl>
                                          <p:spTgt spid="21506"/>
                                        </p:tgtEl>
                                        <p:attrNameLst>
                                          <p:attrName>style.visibility</p:attrName>
                                        </p:attrNameLst>
                                      </p:cBhvr>
                                      <p:to>
                                        <p:strVal val="visible"/>
                                      </p:to>
                                    </p:set>
                                    <p:animEffect transition="in" filter="checkerboard(across)">
                                      <p:cBhvr>
                                        <p:cTn id="73"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P spid="2150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Text Box 123">
            <a:extLst>
              <a:ext uri="{FF2B5EF4-FFF2-40B4-BE49-F238E27FC236}">
                <a16:creationId xmlns:a16="http://schemas.microsoft.com/office/drawing/2014/main" id="{005E4FCA-326F-D24B-AB89-C8618DEC6F20}"/>
              </a:ext>
            </a:extLst>
          </p:cNvPr>
          <p:cNvSpPr txBox="1">
            <a:spLocks noChangeArrowheads="1"/>
          </p:cNvSpPr>
          <p:nvPr/>
        </p:nvSpPr>
        <p:spPr bwMode="auto">
          <a:xfrm>
            <a:off x="8382000" y="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10</a:t>
            </a:r>
            <a:endParaRPr lang="en-US" altLang="en-US">
              <a:solidFill>
                <a:srgbClr val="FFFFFF"/>
              </a:solidFill>
              <a:cs typeface="Arial" panose="020B0604020202020204" pitchFamily="34" charset="0"/>
            </a:endParaRPr>
          </a:p>
        </p:txBody>
      </p:sp>
      <p:pic>
        <p:nvPicPr>
          <p:cNvPr id="166914" name="Picture 6" descr="BrideofChrist_95_percent.jpg">
            <a:extLst>
              <a:ext uri="{FF2B5EF4-FFF2-40B4-BE49-F238E27FC236}">
                <a16:creationId xmlns:a16="http://schemas.microsoft.com/office/drawing/2014/main" id="{12A57067-2E2E-F84F-85E7-40DF1EFD1C9D}"/>
              </a:ext>
            </a:extLst>
          </p:cNvPr>
          <p:cNvPicPr>
            <a:picLocks noChangeAspect="1"/>
          </p:cNvPicPr>
          <p:nvPr/>
        </p:nvPicPr>
        <p:blipFill>
          <a:blip r:embed="rId3">
            <a:extLst>
              <a:ext uri="{28A0092B-C50C-407E-A947-70E740481C1C}">
                <a14:useLocalDpi xmlns:a14="http://schemas.microsoft.com/office/drawing/2010/main" val="0"/>
              </a:ext>
            </a:extLst>
          </a:blip>
          <a:srcRect l="4797"/>
          <a:stretch>
            <a:fillRect/>
          </a:stretch>
        </p:blipFill>
        <p:spPr bwMode="auto">
          <a:xfrm>
            <a:off x="2455863" y="0"/>
            <a:ext cx="66516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9031" name="Rectangle 2">
            <a:extLst>
              <a:ext uri="{FF2B5EF4-FFF2-40B4-BE49-F238E27FC236}">
                <a16:creationId xmlns:a16="http://schemas.microsoft.com/office/drawing/2014/main" id="{96A0546F-2601-3245-B3A4-56F162D41B63}"/>
              </a:ext>
            </a:extLst>
          </p:cNvPr>
          <p:cNvSpPr>
            <a:spLocks noGrp="1" noChangeArrowheads="1"/>
          </p:cNvSpPr>
          <p:nvPr>
            <p:ph type="ctrTitle" idx="4294967295"/>
          </p:nvPr>
        </p:nvSpPr>
        <p:spPr>
          <a:xfrm>
            <a:off x="1828800" y="0"/>
            <a:ext cx="5943600" cy="1295400"/>
          </a:xfrm>
          <a:ln>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defRPr/>
            </a:pPr>
            <a:r>
              <a:rPr lang="ar-JO" dirty="0">
                <a:solidFill>
                  <a:srgbClr val="FFFFFF"/>
                </a:solidFill>
                <a:effectLst>
                  <a:glow rad="101600">
                    <a:schemeClr val="tx2">
                      <a:alpha val="75000"/>
                    </a:schemeClr>
                  </a:glow>
                </a:effectLst>
                <a:latin typeface="Arial" charset="0"/>
              </a:rPr>
              <a:t>الزوجة</a:t>
            </a:r>
            <a:endParaRPr lang="en-US" dirty="0">
              <a:solidFill>
                <a:srgbClr val="FFFFFF"/>
              </a:solidFill>
              <a:effectLst>
                <a:glow rad="101600">
                  <a:schemeClr val="tx2">
                    <a:alpha val="75000"/>
                  </a:schemeClr>
                </a:glow>
              </a:effectLst>
              <a:latin typeface="Arial" charset="0"/>
            </a:endParaRPr>
          </a:p>
        </p:txBody>
      </p:sp>
      <p:sp>
        <p:nvSpPr>
          <p:cNvPr id="9" name="Text Box 29">
            <a:extLst>
              <a:ext uri="{FF2B5EF4-FFF2-40B4-BE49-F238E27FC236}">
                <a16:creationId xmlns:a16="http://schemas.microsoft.com/office/drawing/2014/main" id="{466C1A1B-A59E-2C45-B5A1-CD43D1E5F3F6}"/>
              </a:ext>
            </a:extLst>
          </p:cNvPr>
          <p:cNvSpPr txBox="1">
            <a:spLocks noChangeArrowheads="1"/>
          </p:cNvSpPr>
          <p:nvPr/>
        </p:nvSpPr>
        <p:spPr bwMode="auto">
          <a:xfrm>
            <a:off x="8382000" y="71438"/>
            <a:ext cx="530915" cy="461665"/>
          </a:xfrm>
          <a:prstGeom prst="rect">
            <a:avLst/>
          </a:prstGeom>
          <a:solidFill>
            <a:schemeClr val="tx1"/>
          </a:solidFill>
          <a:ln>
            <a:noFill/>
          </a:ln>
          <a:effectLst>
            <a:outerShdw dist="35921"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ar-JO" b="1" dirty="0">
                <a:solidFill>
                  <a:srgbClr val="FFFFFF"/>
                </a:solidFill>
                <a:cs typeface="Arial" charset="0"/>
              </a:rPr>
              <a:t>10</a:t>
            </a:r>
            <a:endParaRPr lang="en-US" b="1" dirty="0">
              <a:solidFill>
                <a:srgbClr val="FFFFFF"/>
              </a:solidFill>
              <a:cs typeface="Arial" charset="0"/>
            </a:endParaRPr>
          </a:p>
        </p:txBody>
      </p:sp>
      <p:sp>
        <p:nvSpPr>
          <p:cNvPr id="10" name="Rectangle 2">
            <a:extLst>
              <a:ext uri="{FF2B5EF4-FFF2-40B4-BE49-F238E27FC236}">
                <a16:creationId xmlns:a16="http://schemas.microsoft.com/office/drawing/2014/main" id="{83EE0C7D-699B-6941-A2F1-1DF8CCC680DA}"/>
              </a:ext>
            </a:extLst>
          </p:cNvPr>
          <p:cNvSpPr txBox="1">
            <a:spLocks noChangeArrowheads="1"/>
          </p:cNvSpPr>
          <p:nvPr/>
        </p:nvSpPr>
        <p:spPr bwMode="auto">
          <a:xfrm>
            <a:off x="0" y="4876800"/>
            <a:ext cx="2971800" cy="1981200"/>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p:spPr>
        <p:txBody>
          <a:bodyPr anchor="ctr"/>
          <a:lstStyle/>
          <a:p>
            <a:pPr algn="ctr" eaLnBrk="1" hangingPunct="1">
              <a:defRPr/>
            </a:pPr>
            <a:r>
              <a:rPr lang="ar-JO" b="1" u="sng" kern="0" dirty="0">
                <a:solidFill>
                  <a:srgbClr val="FFFFFF"/>
                </a:solidFill>
                <a:effectLst>
                  <a:glow rad="101600">
                    <a:schemeClr val="tx2">
                      <a:alpha val="75000"/>
                    </a:schemeClr>
                  </a:glow>
                </a:effectLst>
                <a:latin typeface="Arial" charset="0"/>
                <a:ea typeface="ＭＳ Ｐゴシック" charset="-128"/>
                <a:cs typeface="Arial"/>
              </a:rPr>
              <a:t>خدمة المسيح</a:t>
            </a:r>
            <a:br>
              <a:rPr lang="ar-JO" b="1" u="sng" kern="0" dirty="0">
                <a:solidFill>
                  <a:srgbClr val="FFFFFF"/>
                </a:solidFill>
                <a:effectLst>
                  <a:glow rad="101600">
                    <a:schemeClr val="tx2">
                      <a:alpha val="75000"/>
                    </a:schemeClr>
                  </a:glow>
                </a:effectLst>
                <a:latin typeface="Arial" charset="0"/>
                <a:ea typeface="ＭＳ Ｐゴシック" charset="-128"/>
                <a:cs typeface="Arial"/>
              </a:rPr>
            </a:br>
            <a:r>
              <a:rPr lang="ar-JO" b="1" u="sng" kern="0" dirty="0">
                <a:solidFill>
                  <a:srgbClr val="FFFFFF"/>
                </a:solidFill>
                <a:effectLst>
                  <a:glow rad="101600">
                    <a:schemeClr val="tx2">
                      <a:alpha val="75000"/>
                    </a:schemeClr>
                  </a:glow>
                </a:effectLst>
                <a:latin typeface="Arial" charset="0"/>
                <a:ea typeface="ＭＳ Ｐゴシック" charset="-128"/>
                <a:cs typeface="Arial"/>
              </a:rPr>
              <a:t>(ماذا يعلم التشبيه عن </a:t>
            </a:r>
            <a:r>
              <a:rPr lang="ar-JO" b="1" u="sng" kern="0" dirty="0">
                <a:solidFill>
                  <a:srgbClr val="FFFF00"/>
                </a:solidFill>
                <a:effectLst>
                  <a:glow rad="101600">
                    <a:schemeClr val="tx2">
                      <a:alpha val="75000"/>
                    </a:schemeClr>
                  </a:glow>
                </a:effectLst>
                <a:latin typeface="Arial" charset="0"/>
                <a:ea typeface="ＭＳ Ｐゴシック" charset="-128"/>
                <a:cs typeface="Arial"/>
              </a:rPr>
              <a:t>يسوع</a:t>
            </a:r>
            <a:r>
              <a:rPr lang="ar-JO" b="1" u="sng" kern="0" dirty="0">
                <a:solidFill>
                  <a:srgbClr val="FFFFFF"/>
                </a:solidFill>
                <a:effectLst>
                  <a:glow rad="101600">
                    <a:schemeClr val="tx2">
                      <a:alpha val="75000"/>
                    </a:schemeClr>
                  </a:glow>
                </a:effectLst>
                <a:latin typeface="Arial" charset="0"/>
                <a:ea typeface="ＭＳ Ｐゴシック" charset="-128"/>
                <a:cs typeface="Arial"/>
              </a:rPr>
              <a:t>؟)</a:t>
            </a:r>
          </a:p>
        </p:txBody>
      </p:sp>
      <p:sp>
        <p:nvSpPr>
          <p:cNvPr id="11" name="Rectangle 2">
            <a:extLst>
              <a:ext uri="{FF2B5EF4-FFF2-40B4-BE49-F238E27FC236}">
                <a16:creationId xmlns:a16="http://schemas.microsoft.com/office/drawing/2014/main" id="{E475A322-FE50-AB4E-8738-8F23BC42DC5C}"/>
              </a:ext>
            </a:extLst>
          </p:cNvPr>
          <p:cNvSpPr txBox="1">
            <a:spLocks noChangeArrowheads="1"/>
          </p:cNvSpPr>
          <p:nvPr/>
        </p:nvSpPr>
        <p:spPr bwMode="auto">
          <a:xfrm>
            <a:off x="2895600" y="4876800"/>
            <a:ext cx="2971800" cy="1981200"/>
          </a:xfrm>
          <a:prstGeom prst="rect">
            <a:avLst/>
          </a:prstGeom>
          <a:gradFill flip="none" rotWithShape="1">
            <a:gsLst>
              <a:gs pos="0">
                <a:schemeClr val="tx1"/>
              </a:gs>
              <a:gs pos="100000">
                <a:srgbClr val="008000"/>
              </a:gs>
            </a:gsLst>
            <a:path path="rect">
              <a:fillToRect l="50000" t="50000" r="50000" b="50000"/>
            </a:path>
            <a:tileRect/>
          </a:gradFill>
          <a:ln w="9525">
            <a:noFill/>
            <a:miter lim="800000"/>
            <a:headEnd/>
            <a:tailEnd/>
          </a:ln>
        </p:spPr>
        <p:txBody>
          <a:bodyPr anchor="ctr"/>
          <a:lstStyle/>
          <a:p>
            <a:pPr algn="ctr" eaLnBrk="1" hangingPunct="1">
              <a:defRPr/>
            </a:pPr>
            <a:r>
              <a:rPr lang="ar-JO" b="1" u="sng" kern="0" dirty="0">
                <a:solidFill>
                  <a:srgbClr val="FFFFFF"/>
                </a:solidFill>
                <a:effectLst>
                  <a:glow rad="101600">
                    <a:schemeClr val="tx2">
                      <a:alpha val="75000"/>
                    </a:schemeClr>
                  </a:glow>
                </a:effectLst>
                <a:latin typeface="Arial" charset="0"/>
                <a:ea typeface="ＭＳ Ｐゴシック" charset="-128"/>
                <a:cs typeface="Arial"/>
              </a:rPr>
              <a:t>خدمة الكنيسة</a:t>
            </a:r>
            <a:br>
              <a:rPr lang="en-US" sz="2800" kern="0" dirty="0">
                <a:solidFill>
                  <a:srgbClr val="FFFFFF"/>
                </a:solidFill>
                <a:effectLst>
                  <a:glow rad="101600">
                    <a:schemeClr val="tx2">
                      <a:alpha val="75000"/>
                    </a:schemeClr>
                  </a:glow>
                </a:effectLst>
                <a:latin typeface="Arial" charset="0"/>
                <a:ea typeface="ＭＳ Ｐゴシック" charset="-128"/>
                <a:cs typeface="Arial"/>
              </a:rPr>
            </a:br>
            <a:r>
              <a:rPr lang="ar-JO" sz="2800" kern="0" dirty="0">
                <a:solidFill>
                  <a:srgbClr val="FFFFFF"/>
                </a:solidFill>
                <a:effectLst>
                  <a:glow rad="101600">
                    <a:schemeClr val="tx2">
                      <a:alpha val="75000"/>
                    </a:schemeClr>
                  </a:glow>
                </a:effectLst>
                <a:latin typeface="Arial" charset="0"/>
                <a:ea typeface="ＭＳ Ｐゴシック" charset="-128"/>
                <a:cs typeface="Arial"/>
              </a:rPr>
              <a:t>(ماذا يعلم التشبيه ع</a:t>
            </a:r>
            <a:r>
              <a:rPr lang="ar-JO" sz="2800" kern="0" dirty="0">
                <a:solidFill>
                  <a:srgbClr val="FFFF00"/>
                </a:solidFill>
                <a:effectLst>
                  <a:glow rad="101600">
                    <a:schemeClr val="tx2">
                      <a:alpha val="75000"/>
                    </a:schemeClr>
                  </a:glow>
                </a:effectLst>
                <a:latin typeface="Arial" charset="0"/>
                <a:ea typeface="ＭＳ Ｐゴシック" charset="-128"/>
                <a:cs typeface="Arial"/>
              </a:rPr>
              <a:t>نا</a:t>
            </a:r>
            <a:r>
              <a:rPr lang="ar-JO" sz="2800" kern="0" dirty="0">
                <a:solidFill>
                  <a:srgbClr val="FFFFFF"/>
                </a:solidFill>
                <a:effectLst>
                  <a:glow rad="101600">
                    <a:schemeClr val="tx2">
                      <a:alpha val="75000"/>
                    </a:schemeClr>
                  </a:glow>
                </a:effectLst>
                <a:latin typeface="Arial" charset="0"/>
                <a:ea typeface="ＭＳ Ｐゴシック" charset="-128"/>
                <a:cs typeface="Arial"/>
              </a:rPr>
              <a:t>؟)</a:t>
            </a:r>
            <a:endParaRPr lang="en-US" sz="2800" kern="0" dirty="0">
              <a:solidFill>
                <a:srgbClr val="FFFFFF"/>
              </a:solidFill>
              <a:effectLst>
                <a:glow rad="101600">
                  <a:schemeClr val="tx2">
                    <a:alpha val="75000"/>
                  </a:schemeClr>
                </a:glow>
              </a:effectLst>
              <a:latin typeface="Arial" charset="0"/>
              <a:ea typeface="ＭＳ Ｐゴシック" charset="-128"/>
              <a:cs typeface="Arial"/>
            </a:endParaRPr>
          </a:p>
        </p:txBody>
      </p:sp>
      <p:sp>
        <p:nvSpPr>
          <p:cNvPr id="12" name="Rectangle 2">
            <a:extLst>
              <a:ext uri="{FF2B5EF4-FFF2-40B4-BE49-F238E27FC236}">
                <a16:creationId xmlns:a16="http://schemas.microsoft.com/office/drawing/2014/main" id="{4F93CB89-CF41-8F42-89DA-B73DAC1C94AE}"/>
              </a:ext>
            </a:extLst>
          </p:cNvPr>
          <p:cNvSpPr txBox="1">
            <a:spLocks noChangeArrowheads="1"/>
          </p:cNvSpPr>
          <p:nvPr/>
        </p:nvSpPr>
        <p:spPr bwMode="auto">
          <a:xfrm>
            <a:off x="5791200" y="4876800"/>
            <a:ext cx="3352800" cy="1981200"/>
          </a:xfrm>
          <a:prstGeom prst="rect">
            <a:avLst/>
          </a:prstGeom>
          <a:gradFill flip="none" rotWithShape="1">
            <a:gsLst>
              <a:gs pos="0">
                <a:srgbClr val="000090"/>
              </a:gs>
              <a:gs pos="100000">
                <a:schemeClr val="tx2"/>
              </a:gs>
            </a:gsLst>
            <a:path path="rect">
              <a:fillToRect l="50000" t="50000" r="50000" b="50000"/>
            </a:path>
            <a:tileRect/>
          </a:gradFill>
          <a:ln w="9525">
            <a:noFill/>
            <a:miter lim="800000"/>
            <a:headEnd/>
            <a:tailEnd/>
          </a:ln>
        </p:spPr>
        <p:txBody>
          <a:bodyPr anchor="ctr"/>
          <a:lstStyle/>
          <a:p>
            <a:pPr algn="ctr" eaLnBrk="1" hangingPunct="1">
              <a:defRPr/>
            </a:pPr>
            <a:r>
              <a:rPr lang="ar-JO" b="1" u="sng" kern="0" dirty="0">
                <a:solidFill>
                  <a:srgbClr val="FFFFFF"/>
                </a:solidFill>
                <a:effectLst>
                  <a:glow rad="101600">
                    <a:schemeClr val="tx2">
                      <a:alpha val="75000"/>
                    </a:schemeClr>
                  </a:glow>
                </a:effectLst>
                <a:latin typeface="Arial" charset="0"/>
                <a:ea typeface="ＭＳ Ｐゴシック" charset="-128"/>
                <a:cs typeface="Arial"/>
              </a:rPr>
              <a:t>التطبيقات</a:t>
            </a:r>
            <a:br>
              <a:rPr lang="ar-JO" b="1" u="sng" kern="0" dirty="0">
                <a:solidFill>
                  <a:srgbClr val="FFFFFF"/>
                </a:solidFill>
                <a:effectLst>
                  <a:glow rad="101600">
                    <a:schemeClr val="tx2">
                      <a:alpha val="75000"/>
                    </a:schemeClr>
                  </a:glow>
                </a:effectLst>
                <a:latin typeface="Arial" charset="0"/>
                <a:ea typeface="ＭＳ Ｐゴシック" charset="-128"/>
                <a:cs typeface="Arial"/>
              </a:rPr>
            </a:br>
            <a:r>
              <a:rPr lang="ar-JO" b="1" u="sng" kern="0" dirty="0">
                <a:solidFill>
                  <a:srgbClr val="FFFFFF"/>
                </a:solidFill>
                <a:effectLst>
                  <a:glow rad="101600">
                    <a:schemeClr val="tx2">
                      <a:alpha val="75000"/>
                    </a:schemeClr>
                  </a:glow>
                </a:effectLst>
                <a:latin typeface="Arial" charset="0"/>
                <a:ea typeface="ＭＳ Ｐゴシック" charset="-128"/>
                <a:cs typeface="Arial"/>
              </a:rPr>
              <a:t>(كيف يساعد فهم هذه  التشبيه </a:t>
            </a:r>
            <a:r>
              <a:rPr lang="ar-JO" b="1" u="sng" kern="0" dirty="0">
                <a:solidFill>
                  <a:srgbClr val="FFFF00"/>
                </a:solidFill>
                <a:effectLst>
                  <a:glow rad="101600">
                    <a:schemeClr val="tx2">
                      <a:alpha val="75000"/>
                    </a:schemeClr>
                  </a:glow>
                </a:effectLst>
                <a:latin typeface="Arial" charset="0"/>
                <a:ea typeface="ＭＳ Ｐゴシック" charset="-128"/>
                <a:cs typeface="Arial"/>
              </a:rPr>
              <a:t>خدمت</a:t>
            </a:r>
            <a:r>
              <a:rPr lang="ar-JO" b="1" u="sng" kern="0" dirty="0">
                <a:solidFill>
                  <a:srgbClr val="FFFFFF"/>
                </a:solidFill>
                <a:effectLst>
                  <a:glow rad="101600">
                    <a:schemeClr val="tx2">
                      <a:alpha val="75000"/>
                    </a:schemeClr>
                  </a:glow>
                </a:effectLst>
                <a:latin typeface="Arial" charset="0"/>
                <a:ea typeface="ＭＳ Ｐゴシック" charset="-128"/>
                <a:cs typeface="Arial"/>
              </a:rPr>
              <a:t>نا؟)</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a:xfrm>
            <a:off x="4343400" y="76200"/>
            <a:ext cx="4800600" cy="865188"/>
          </a:xfrm>
        </p:spPr>
        <p:txBody>
          <a:bodyPr/>
          <a:lstStyle/>
          <a:p>
            <a:pPr eaLnBrk="1" hangingPunct="1">
              <a:defRPr/>
            </a:pPr>
            <a:r>
              <a:rPr lang="ar-JO" sz="4000" dirty="0">
                <a:latin typeface="Arial" panose="020B0604020202020204" pitchFamily="34" charset="0"/>
                <a:ea typeface="ＭＳ Ｐゴシック" charset="-128"/>
                <a:cs typeface="Arial" panose="020B0604020202020204" pitchFamily="34" charset="0"/>
              </a:rPr>
              <a:t>سوزان وريك، 1982</a:t>
            </a:r>
            <a:endParaRPr lang="en-US" b="1" dirty="0">
              <a:latin typeface="Arial" panose="020B0604020202020204" pitchFamily="34" charset="0"/>
              <a:ea typeface="ＭＳ Ｐゴシック" charset="-128"/>
              <a:cs typeface="Arial" panose="020B0604020202020204" pitchFamily="34" charset="0"/>
            </a:endParaRPr>
          </a:p>
        </p:txBody>
      </p:sp>
      <p:pic>
        <p:nvPicPr>
          <p:cNvPr id="805891" name="Picture 3"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3400" y="990600"/>
            <a:ext cx="4800600" cy="3810000"/>
          </a:xfrm>
          <a:prstGeom prst="rect">
            <a:avLst/>
          </a:prstGeom>
          <a:noFill/>
          <a:ln w="9525">
            <a:noFill/>
            <a:miter lim="800000"/>
            <a:headEnd/>
            <a:tailEnd/>
          </a:ln>
        </p:spPr>
      </p:pic>
      <p:pic>
        <p:nvPicPr>
          <p:cNvPr id="356356" name="Picture 4" descr="Engagem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36575"/>
            <a:ext cx="4343400" cy="6321425"/>
          </a:xfrm>
          <a:prstGeom prst="rect">
            <a:avLst/>
          </a:prstGeom>
          <a:noFill/>
          <a:ln w="9525">
            <a:noFill/>
            <a:miter lim="800000"/>
            <a:headEnd/>
            <a:tailEnd/>
          </a:ln>
        </p:spPr>
      </p:pic>
      <p:pic>
        <p:nvPicPr>
          <p:cNvPr id="356357" name="Picture 5" descr="Engageme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50441">
            <a:off x="4122738" y="3403600"/>
            <a:ext cx="2667000" cy="3124200"/>
          </a:xfrm>
          <a:prstGeom prst="rect">
            <a:avLst/>
          </a:prstGeom>
          <a:noFill/>
          <a:effectLst>
            <a:outerShdw blurRad="63500" dist="107763" dir="13500000" algn="ctr" rotWithShape="0">
              <a:schemeClr val="folHlink">
                <a:alpha val="50000"/>
              </a:schemeClr>
            </a:outerShdw>
          </a:effectLst>
        </p:spPr>
      </p:pic>
    </p:spTree>
    <p:extLst>
      <p:ext uri="{BB962C8B-B14F-4D97-AF65-F5344CB8AC3E}">
        <p14:creationId xmlns:p14="http://schemas.microsoft.com/office/powerpoint/2010/main" val="19027680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356357"/>
                                        </p:tgtEl>
                                        <p:attrNameLst>
                                          <p:attrName>style.visibility</p:attrName>
                                        </p:attrNameLst>
                                      </p:cBhvr>
                                      <p:to>
                                        <p:strVal val="visible"/>
                                      </p:to>
                                    </p:set>
                                    <p:animEffect transition="in" filter="blinds(horizontal)">
                                      <p:cBhvr>
                                        <p:cTn id="7" dur="2000"/>
                                        <p:tgtEl>
                                          <p:spTgt spid="356357"/>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356356"/>
                                        </p:tgtEl>
                                        <p:attrNameLst>
                                          <p:attrName>style.visibility</p:attrName>
                                        </p:attrNameLst>
                                      </p:cBhvr>
                                      <p:to>
                                        <p:strVal val="visible"/>
                                      </p:to>
                                    </p:set>
                                    <p:animEffect transition="in" filter="blinds(horizontal)">
                                      <p:cBhvr>
                                        <p:cTn id="11" dur="2000"/>
                                        <p:tgtEl>
                                          <p:spTgt spid="356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7938" name="Picture 4" descr="D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6575"/>
          </a:xfrm>
          <a:prstGeom prst="rect">
            <a:avLst/>
          </a:prstGeom>
          <a:noFill/>
          <a:ln w="9525">
            <a:noFill/>
            <a:miter lim="800000"/>
            <a:headEnd/>
            <a:tailEnd/>
          </a:ln>
        </p:spPr>
      </p:pic>
      <p:sp>
        <p:nvSpPr>
          <p:cNvPr id="331778" name="Rectangle 2"/>
          <p:cNvSpPr>
            <a:spLocks noGrp="1" noChangeArrowheads="1"/>
          </p:cNvSpPr>
          <p:nvPr>
            <p:ph type="title"/>
          </p:nvPr>
        </p:nvSpPr>
        <p:spPr>
          <a:xfrm>
            <a:off x="0" y="3505200"/>
            <a:ext cx="4038600" cy="2819400"/>
          </a:xfrm>
          <a:gradFill rotWithShape="0">
            <a:gsLst>
              <a:gs pos="0">
                <a:srgbClr val="007A01"/>
              </a:gs>
              <a:gs pos="100000">
                <a:srgbClr val="007A01">
                  <a:gamma/>
                  <a:shade val="46275"/>
                  <a:invGamma/>
                </a:srgbClr>
              </a:gs>
            </a:gsLst>
            <a:path path="shape">
              <a:fillToRect l="50000" t="50000" r="50000" b="50000"/>
            </a:path>
          </a:gradFill>
        </p:spPr>
        <p:txBody>
          <a:bodyPr/>
          <a:lstStyle/>
          <a:p>
            <a:pPr eaLnBrk="1" hangingPunct="1">
              <a:defRPr/>
            </a:pPr>
            <a:r>
              <a:rPr lang="ar-JO" dirty="0">
                <a:latin typeface="Arial" panose="020B0604020202020204" pitchFamily="34" charset="0"/>
                <a:ea typeface="ＭＳ Ｐゴシック" charset="-128"/>
                <a:cs typeface="Arial" panose="020B0604020202020204" pitchFamily="34" charset="0"/>
              </a:rPr>
              <a:t>الزواج</a:t>
            </a:r>
            <a:br>
              <a:rPr lang="en-US" dirty="0">
                <a:latin typeface="Arial" panose="020B0604020202020204" pitchFamily="34" charset="0"/>
                <a:ea typeface="ＭＳ Ｐゴシック" charset="-128"/>
                <a:cs typeface="Arial" panose="020B0604020202020204" pitchFamily="34" charset="0"/>
              </a:rPr>
            </a:br>
            <a:r>
              <a:rPr lang="ar-JO" dirty="0">
                <a:latin typeface="Arial" panose="020B0604020202020204" pitchFamily="34" charset="0"/>
                <a:ea typeface="ＭＳ Ｐゴシック" charset="-128"/>
                <a:cs typeface="Arial" panose="020B0604020202020204" pitchFamily="34" charset="0"/>
              </a:rPr>
              <a:t>30 كانون أول</a:t>
            </a:r>
            <a:br>
              <a:rPr lang="ar-JO" dirty="0">
                <a:latin typeface="Arial" panose="020B0604020202020204" pitchFamily="34" charset="0"/>
                <a:ea typeface="ＭＳ Ｐゴシック" charset="-128"/>
                <a:cs typeface="Arial" panose="020B0604020202020204" pitchFamily="34" charset="0"/>
              </a:rPr>
            </a:br>
            <a:r>
              <a:rPr lang="ar-JO" dirty="0">
                <a:latin typeface="Arial" panose="020B0604020202020204" pitchFamily="34" charset="0"/>
                <a:ea typeface="ＭＳ Ｐゴシック" charset="-128"/>
                <a:cs typeface="Arial" panose="020B0604020202020204" pitchFamily="34" charset="0"/>
              </a:rPr>
              <a:t>1983</a:t>
            </a:r>
            <a:endParaRPr lang="en-US" dirty="0">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03380853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D7242-0AD3-364C-AF65-93528620AE0F}"/>
              </a:ext>
            </a:extLst>
          </p:cNvPr>
          <p:cNvSpPr>
            <a:spLocks noGrp="1"/>
          </p:cNvSpPr>
          <p:nvPr>
            <p:ph type="ctrTitle"/>
          </p:nvPr>
        </p:nvSpPr>
        <p:spPr>
          <a:xfrm>
            <a:off x="4781550" y="0"/>
            <a:ext cx="4362450" cy="1143000"/>
          </a:xfrm>
        </p:spPr>
        <p:txBody>
          <a:bodyPr/>
          <a:lstStyle/>
          <a:p>
            <a:r>
              <a:rPr lang="ar-JO" altLang="en-US" b="1" dirty="0">
                <a:latin typeface="Arial" panose="020B0604020202020204" pitchFamily="34" charset="0"/>
                <a:cs typeface="Arial" panose="020B0604020202020204" pitchFamily="34" charset="0"/>
              </a:rPr>
              <a:t>الطوائف</a:t>
            </a:r>
            <a:endParaRPr lang="en-US" altLang="en-US" b="1" dirty="0">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DCD6BE30-81D6-064C-8B61-83FEAFAF584F}"/>
              </a:ext>
            </a:extLst>
          </p:cNvPr>
          <p:cNvSpPr txBox="1">
            <a:spLocks/>
          </p:cNvSpPr>
          <p:nvPr/>
        </p:nvSpPr>
        <p:spPr bwMode="auto">
          <a:xfrm>
            <a:off x="4876800" y="1828800"/>
            <a:ext cx="4267200" cy="4343400"/>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20000"/>
              </a:spcBef>
            </a:pPr>
            <a:r>
              <a:rPr lang="ar-JO" altLang="en-US" sz="3200" b="1" dirty="0">
                <a:solidFill>
                  <a:srgbClr val="FFFFFF"/>
                </a:solidFill>
                <a:cs typeface="Arial" panose="020B0604020202020204" pitchFamily="34" charset="0"/>
              </a:rPr>
              <a:t>تصور شجرة </a:t>
            </a:r>
          </a:p>
          <a:p>
            <a:pPr algn="ctr">
              <a:spcBef>
                <a:spcPct val="20000"/>
              </a:spcBef>
            </a:pPr>
            <a:r>
              <a:rPr lang="ar-JO" altLang="en-US" sz="3200" b="1" dirty="0">
                <a:solidFill>
                  <a:srgbClr val="FFFFFF"/>
                </a:solidFill>
                <a:cs typeface="Arial" panose="020B0604020202020204" pitchFamily="34" charset="0"/>
              </a:rPr>
              <a:t>تاريخ الكنيسة هذه </a:t>
            </a:r>
          </a:p>
          <a:p>
            <a:pPr algn="ctr">
              <a:spcBef>
                <a:spcPct val="20000"/>
              </a:spcBef>
            </a:pPr>
            <a:r>
              <a:rPr lang="ar-JO" altLang="en-US" sz="3200" b="1" dirty="0">
                <a:solidFill>
                  <a:srgbClr val="FFFFFF"/>
                </a:solidFill>
                <a:cs typeface="Arial" panose="020B0604020202020204" pitchFamily="34" charset="0"/>
              </a:rPr>
              <a:t>العلاقات بين مختلف </a:t>
            </a:r>
          </a:p>
          <a:p>
            <a:pPr algn="ctr">
              <a:spcBef>
                <a:spcPct val="20000"/>
              </a:spcBef>
            </a:pPr>
            <a:r>
              <a:rPr lang="ar-JO" altLang="en-US" sz="3200" b="1" dirty="0">
                <a:solidFill>
                  <a:srgbClr val="FFFFFF"/>
                </a:solidFill>
                <a:cs typeface="Arial" panose="020B0604020202020204" pitchFamily="34" charset="0"/>
              </a:rPr>
              <a:t>فروع الكنيسة المسيحية</a:t>
            </a:r>
            <a:endParaRPr lang="en-US" altLang="en-US" sz="3200" b="1" dirty="0">
              <a:solidFill>
                <a:srgbClr val="FFFFFF"/>
              </a:solidFill>
              <a:cs typeface="Arial" panose="020B0604020202020204" pitchFamily="34" charset="0"/>
            </a:endParaRPr>
          </a:p>
        </p:txBody>
      </p:sp>
      <p:pic>
        <p:nvPicPr>
          <p:cNvPr id="124931" name="Picture 4" descr="tree_of_church_history.jpg">
            <a:extLst>
              <a:ext uri="{FF2B5EF4-FFF2-40B4-BE49-F238E27FC236}">
                <a16:creationId xmlns:a16="http://schemas.microsoft.com/office/drawing/2014/main" id="{FDA1B021-B331-BF48-923A-C8854F2EB93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81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ext Box 123">
            <a:extLst>
              <a:ext uri="{FF2B5EF4-FFF2-40B4-BE49-F238E27FC236}">
                <a16:creationId xmlns:a16="http://schemas.microsoft.com/office/drawing/2014/main" id="{3C7E2213-FBE6-B146-9955-7892C76B5F4B}"/>
              </a:ext>
            </a:extLst>
          </p:cNvPr>
          <p:cNvSpPr txBox="1">
            <a:spLocks noChangeArrowheads="1"/>
          </p:cNvSpPr>
          <p:nvPr/>
        </p:nvSpPr>
        <p:spPr bwMode="auto">
          <a:xfrm>
            <a:off x="8382000" y="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10</a:t>
            </a:r>
            <a:endParaRPr lang="en-US" altLang="en-US">
              <a:solidFill>
                <a:srgbClr val="FFFFFF"/>
              </a:solidFill>
              <a:cs typeface="Arial" panose="020B0604020202020204" pitchFamily="34" charset="0"/>
            </a:endParaRPr>
          </a:p>
        </p:txBody>
      </p:sp>
      <p:pic>
        <p:nvPicPr>
          <p:cNvPr id="173058" name="Picture 7" descr="800-Ezra 12 Temple is Built.jpg">
            <a:extLst>
              <a:ext uri="{FF2B5EF4-FFF2-40B4-BE49-F238E27FC236}">
                <a16:creationId xmlns:a16="http://schemas.microsoft.com/office/drawing/2014/main" id="{842A3BF4-A4C8-7B4B-BB8E-86BA4C848A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64770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9031" name="Rectangle 2">
            <a:extLst>
              <a:ext uri="{FF2B5EF4-FFF2-40B4-BE49-F238E27FC236}">
                <a16:creationId xmlns:a16="http://schemas.microsoft.com/office/drawing/2014/main" id="{73C9DF3B-B704-0D46-B04B-B473EF069952}"/>
              </a:ext>
            </a:extLst>
          </p:cNvPr>
          <p:cNvSpPr>
            <a:spLocks noGrp="1" noChangeArrowheads="1"/>
          </p:cNvSpPr>
          <p:nvPr>
            <p:ph type="ctrTitle" idx="4294967295"/>
          </p:nvPr>
        </p:nvSpPr>
        <p:spPr>
          <a:xfrm>
            <a:off x="1828800" y="0"/>
            <a:ext cx="5943600" cy="1295400"/>
          </a:xfrm>
          <a:ln>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defRPr/>
            </a:pPr>
            <a:r>
              <a:rPr lang="ar-JO" dirty="0">
                <a:solidFill>
                  <a:srgbClr val="FFFFFF"/>
                </a:solidFill>
                <a:effectLst>
                  <a:glow rad="101600">
                    <a:schemeClr val="tx2">
                      <a:alpha val="75000"/>
                    </a:schemeClr>
                  </a:glow>
                </a:effectLst>
                <a:latin typeface="Arial" charset="0"/>
              </a:rPr>
              <a:t>الهيكل</a:t>
            </a:r>
            <a:endParaRPr lang="en-US" dirty="0">
              <a:solidFill>
                <a:srgbClr val="FFFFFF"/>
              </a:solidFill>
              <a:effectLst>
                <a:glow rad="101600">
                  <a:schemeClr val="tx2">
                    <a:alpha val="75000"/>
                  </a:schemeClr>
                </a:glow>
              </a:effectLst>
              <a:latin typeface="Arial" charset="0"/>
            </a:endParaRPr>
          </a:p>
        </p:txBody>
      </p:sp>
      <p:sp>
        <p:nvSpPr>
          <p:cNvPr id="173060" name="Text Box 29">
            <a:extLst>
              <a:ext uri="{FF2B5EF4-FFF2-40B4-BE49-F238E27FC236}">
                <a16:creationId xmlns:a16="http://schemas.microsoft.com/office/drawing/2014/main" id="{36B54125-E34A-AF49-BF90-5D138F30DC37}"/>
              </a:ext>
            </a:extLst>
          </p:cNvPr>
          <p:cNvSpPr txBox="1">
            <a:spLocks noChangeArrowheads="1"/>
          </p:cNvSpPr>
          <p:nvPr/>
        </p:nvSpPr>
        <p:spPr bwMode="auto">
          <a:xfrm>
            <a:off x="8382000" y="71438"/>
            <a:ext cx="530915"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b="1" dirty="0">
                <a:solidFill>
                  <a:srgbClr val="FFFFFF"/>
                </a:solidFill>
                <a:cs typeface="Arial" panose="020B0604020202020204" pitchFamily="34" charset="0"/>
              </a:rPr>
              <a:t>10</a:t>
            </a:r>
            <a:endParaRPr lang="en-US" altLang="en-US" b="1" dirty="0">
              <a:solidFill>
                <a:srgbClr val="FFFFFF"/>
              </a:solidFill>
              <a:cs typeface="Arial" panose="020B0604020202020204" pitchFamily="34" charset="0"/>
            </a:endParaRPr>
          </a:p>
        </p:txBody>
      </p:sp>
      <p:sp>
        <p:nvSpPr>
          <p:cNvPr id="10" name="Rectangle 2">
            <a:extLst>
              <a:ext uri="{FF2B5EF4-FFF2-40B4-BE49-F238E27FC236}">
                <a16:creationId xmlns:a16="http://schemas.microsoft.com/office/drawing/2014/main" id="{0B8C8FCB-ADC2-C94B-970C-5F85C4774727}"/>
              </a:ext>
            </a:extLst>
          </p:cNvPr>
          <p:cNvSpPr txBox="1">
            <a:spLocks noChangeArrowheads="1"/>
          </p:cNvSpPr>
          <p:nvPr/>
        </p:nvSpPr>
        <p:spPr bwMode="auto">
          <a:xfrm>
            <a:off x="0" y="4876800"/>
            <a:ext cx="2971800" cy="1981200"/>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p:spPr>
        <p:txBody>
          <a:bodyPr anchor="ctr"/>
          <a:lstStyle/>
          <a:p>
            <a:pPr algn="ctr" eaLnBrk="1" hangingPunct="1">
              <a:defRPr/>
            </a:pPr>
            <a:r>
              <a:rPr lang="ar-JO" b="1" u="sng" kern="0" dirty="0">
                <a:solidFill>
                  <a:srgbClr val="FFFFFF"/>
                </a:solidFill>
                <a:effectLst>
                  <a:glow rad="101600">
                    <a:schemeClr val="tx2">
                      <a:alpha val="75000"/>
                    </a:schemeClr>
                  </a:glow>
                </a:effectLst>
                <a:latin typeface="Arial" charset="0"/>
                <a:ea typeface="ＭＳ Ｐゴシック" charset="-128"/>
                <a:cs typeface="Arial"/>
              </a:rPr>
              <a:t>خدمة المسيح</a:t>
            </a:r>
            <a:br>
              <a:rPr lang="ar-JO" b="1" u="sng" kern="0" dirty="0">
                <a:solidFill>
                  <a:srgbClr val="FFFFFF"/>
                </a:solidFill>
                <a:effectLst>
                  <a:glow rad="101600">
                    <a:schemeClr val="tx2">
                      <a:alpha val="75000"/>
                    </a:schemeClr>
                  </a:glow>
                </a:effectLst>
                <a:latin typeface="Arial" charset="0"/>
                <a:ea typeface="ＭＳ Ｐゴシック" charset="-128"/>
                <a:cs typeface="Arial"/>
              </a:rPr>
            </a:br>
            <a:r>
              <a:rPr lang="ar-JO" b="1" u="sng" kern="0" dirty="0">
                <a:solidFill>
                  <a:srgbClr val="FFFFFF"/>
                </a:solidFill>
                <a:effectLst>
                  <a:glow rad="101600">
                    <a:schemeClr val="tx2">
                      <a:alpha val="75000"/>
                    </a:schemeClr>
                  </a:glow>
                </a:effectLst>
                <a:latin typeface="Arial" charset="0"/>
                <a:ea typeface="ＭＳ Ｐゴシック" charset="-128"/>
                <a:cs typeface="Arial"/>
              </a:rPr>
              <a:t>(ماذا يعلم التشبيه عن </a:t>
            </a:r>
            <a:r>
              <a:rPr lang="ar-JO" b="1" u="sng" kern="0" dirty="0">
                <a:solidFill>
                  <a:srgbClr val="FFFF00"/>
                </a:solidFill>
                <a:effectLst>
                  <a:glow rad="101600">
                    <a:schemeClr val="tx2">
                      <a:alpha val="75000"/>
                    </a:schemeClr>
                  </a:glow>
                </a:effectLst>
                <a:latin typeface="Arial" charset="0"/>
                <a:ea typeface="ＭＳ Ｐゴシック" charset="-128"/>
                <a:cs typeface="Arial"/>
              </a:rPr>
              <a:t>يسوع</a:t>
            </a:r>
            <a:r>
              <a:rPr lang="ar-JO" b="1" u="sng" kern="0" dirty="0">
                <a:solidFill>
                  <a:srgbClr val="FFFFFF"/>
                </a:solidFill>
                <a:effectLst>
                  <a:glow rad="101600">
                    <a:schemeClr val="tx2">
                      <a:alpha val="75000"/>
                    </a:schemeClr>
                  </a:glow>
                </a:effectLst>
                <a:latin typeface="Arial" charset="0"/>
                <a:ea typeface="ＭＳ Ｐゴシック" charset="-128"/>
                <a:cs typeface="Arial"/>
              </a:rPr>
              <a:t>؟)</a:t>
            </a:r>
          </a:p>
        </p:txBody>
      </p:sp>
      <p:sp>
        <p:nvSpPr>
          <p:cNvPr id="11" name="Rectangle 2">
            <a:extLst>
              <a:ext uri="{FF2B5EF4-FFF2-40B4-BE49-F238E27FC236}">
                <a16:creationId xmlns:a16="http://schemas.microsoft.com/office/drawing/2014/main" id="{0E7DAFC6-D5E5-AD42-A633-4DA8EADF2167}"/>
              </a:ext>
            </a:extLst>
          </p:cNvPr>
          <p:cNvSpPr txBox="1">
            <a:spLocks noChangeArrowheads="1"/>
          </p:cNvSpPr>
          <p:nvPr/>
        </p:nvSpPr>
        <p:spPr bwMode="auto">
          <a:xfrm>
            <a:off x="2895600" y="4876800"/>
            <a:ext cx="2971800" cy="1981200"/>
          </a:xfrm>
          <a:prstGeom prst="rect">
            <a:avLst/>
          </a:prstGeom>
          <a:gradFill flip="none" rotWithShape="1">
            <a:gsLst>
              <a:gs pos="0">
                <a:schemeClr val="tx1"/>
              </a:gs>
              <a:gs pos="100000">
                <a:srgbClr val="008000"/>
              </a:gs>
            </a:gsLst>
            <a:path path="rect">
              <a:fillToRect l="50000" t="50000" r="50000" b="50000"/>
            </a:path>
            <a:tileRect/>
          </a:gradFill>
          <a:ln w="9525">
            <a:noFill/>
            <a:miter lim="800000"/>
            <a:headEnd/>
            <a:tailEnd/>
          </a:ln>
        </p:spPr>
        <p:txBody>
          <a:bodyPr anchor="ctr"/>
          <a:lstStyle/>
          <a:p>
            <a:pPr algn="ctr" eaLnBrk="1" hangingPunct="1">
              <a:defRPr/>
            </a:pPr>
            <a:r>
              <a:rPr lang="ar-JO" b="1" u="sng" kern="0" dirty="0">
                <a:solidFill>
                  <a:srgbClr val="FFFFFF"/>
                </a:solidFill>
                <a:effectLst>
                  <a:glow rad="101600">
                    <a:schemeClr val="tx2">
                      <a:alpha val="75000"/>
                    </a:schemeClr>
                  </a:glow>
                </a:effectLst>
                <a:latin typeface="Arial" charset="0"/>
                <a:ea typeface="ＭＳ Ｐゴシック" charset="-128"/>
                <a:cs typeface="Arial"/>
              </a:rPr>
              <a:t>خدمة الكنيسة</a:t>
            </a:r>
            <a:br>
              <a:rPr lang="ar-JO" b="1" u="sng" kern="0" dirty="0">
                <a:solidFill>
                  <a:srgbClr val="FFFFFF"/>
                </a:solidFill>
                <a:effectLst>
                  <a:glow rad="101600">
                    <a:schemeClr val="tx2">
                      <a:alpha val="75000"/>
                    </a:schemeClr>
                  </a:glow>
                </a:effectLst>
                <a:latin typeface="Arial" charset="0"/>
                <a:ea typeface="ＭＳ Ｐゴシック" charset="-128"/>
                <a:cs typeface="Arial"/>
              </a:rPr>
            </a:br>
            <a:r>
              <a:rPr lang="ar-JO" b="1" u="sng" kern="0" dirty="0">
                <a:solidFill>
                  <a:srgbClr val="FFFFFF"/>
                </a:solidFill>
                <a:effectLst>
                  <a:glow rad="101600">
                    <a:schemeClr val="tx2">
                      <a:alpha val="75000"/>
                    </a:schemeClr>
                  </a:glow>
                </a:effectLst>
                <a:latin typeface="Arial" charset="0"/>
                <a:ea typeface="ＭＳ Ｐゴシック" charset="-128"/>
                <a:cs typeface="Arial"/>
              </a:rPr>
              <a:t>(ماذا يعلم التشبيه ع</a:t>
            </a:r>
            <a:r>
              <a:rPr lang="ar-JO" b="1" u="sng" kern="0" dirty="0">
                <a:solidFill>
                  <a:srgbClr val="FFFF00"/>
                </a:solidFill>
                <a:effectLst>
                  <a:glow rad="101600">
                    <a:schemeClr val="tx2">
                      <a:alpha val="75000"/>
                    </a:schemeClr>
                  </a:glow>
                </a:effectLst>
                <a:latin typeface="Arial" charset="0"/>
                <a:ea typeface="ＭＳ Ｐゴシック" charset="-128"/>
                <a:cs typeface="Arial"/>
              </a:rPr>
              <a:t>نا</a:t>
            </a:r>
            <a:r>
              <a:rPr lang="ar-JO" b="1" u="sng" kern="0" dirty="0">
                <a:solidFill>
                  <a:srgbClr val="FFFFFF"/>
                </a:solidFill>
                <a:effectLst>
                  <a:glow rad="101600">
                    <a:schemeClr val="tx2">
                      <a:alpha val="75000"/>
                    </a:schemeClr>
                  </a:glow>
                </a:effectLst>
                <a:latin typeface="Arial" charset="0"/>
                <a:ea typeface="ＭＳ Ｐゴシック" charset="-128"/>
                <a:cs typeface="Arial"/>
              </a:rPr>
              <a:t>؟)</a:t>
            </a:r>
          </a:p>
        </p:txBody>
      </p:sp>
      <p:sp>
        <p:nvSpPr>
          <p:cNvPr id="12" name="Rectangle 2">
            <a:extLst>
              <a:ext uri="{FF2B5EF4-FFF2-40B4-BE49-F238E27FC236}">
                <a16:creationId xmlns:a16="http://schemas.microsoft.com/office/drawing/2014/main" id="{056B2289-9A96-B341-ACB0-3012EBA2E174}"/>
              </a:ext>
            </a:extLst>
          </p:cNvPr>
          <p:cNvSpPr txBox="1">
            <a:spLocks noChangeArrowheads="1"/>
          </p:cNvSpPr>
          <p:nvPr/>
        </p:nvSpPr>
        <p:spPr bwMode="auto">
          <a:xfrm>
            <a:off x="5791200" y="4876800"/>
            <a:ext cx="3352800" cy="1981200"/>
          </a:xfrm>
          <a:prstGeom prst="rect">
            <a:avLst/>
          </a:prstGeom>
          <a:gradFill flip="none" rotWithShape="1">
            <a:gsLst>
              <a:gs pos="0">
                <a:srgbClr val="000090"/>
              </a:gs>
              <a:gs pos="100000">
                <a:schemeClr val="tx2"/>
              </a:gs>
            </a:gsLst>
            <a:path path="rect">
              <a:fillToRect l="50000" t="50000" r="50000" b="50000"/>
            </a:path>
            <a:tileRect/>
          </a:gradFill>
          <a:ln w="9525">
            <a:noFill/>
            <a:miter lim="800000"/>
            <a:headEnd/>
            <a:tailEnd/>
          </a:ln>
        </p:spPr>
        <p:txBody>
          <a:bodyPr anchor="ctr"/>
          <a:lstStyle/>
          <a:p>
            <a:pPr algn="ctr" eaLnBrk="1" hangingPunct="1">
              <a:defRPr/>
            </a:pPr>
            <a:r>
              <a:rPr lang="ar-JO" b="1" u="sng" kern="0" dirty="0">
                <a:solidFill>
                  <a:srgbClr val="FFFFFF"/>
                </a:solidFill>
                <a:effectLst>
                  <a:glow rad="101600">
                    <a:schemeClr val="tx2">
                      <a:alpha val="75000"/>
                    </a:schemeClr>
                  </a:glow>
                </a:effectLst>
                <a:latin typeface="Arial" charset="0"/>
                <a:ea typeface="ＭＳ Ｐゴシック" charset="-128"/>
                <a:cs typeface="Arial"/>
              </a:rPr>
              <a:t>التطبيقات</a:t>
            </a:r>
            <a:br>
              <a:rPr lang="ar-JO" b="1" u="sng" kern="0" dirty="0">
                <a:solidFill>
                  <a:srgbClr val="FFFFFF"/>
                </a:solidFill>
                <a:effectLst>
                  <a:glow rad="101600">
                    <a:schemeClr val="tx2">
                      <a:alpha val="75000"/>
                    </a:schemeClr>
                  </a:glow>
                </a:effectLst>
                <a:latin typeface="Arial" charset="0"/>
                <a:ea typeface="ＭＳ Ｐゴシック" charset="-128"/>
                <a:cs typeface="Arial"/>
              </a:rPr>
            </a:br>
            <a:r>
              <a:rPr lang="ar-JO" b="1" u="sng" kern="0" dirty="0">
                <a:solidFill>
                  <a:srgbClr val="FFFFFF"/>
                </a:solidFill>
                <a:effectLst>
                  <a:glow rad="101600">
                    <a:schemeClr val="tx2">
                      <a:alpha val="75000"/>
                    </a:schemeClr>
                  </a:glow>
                </a:effectLst>
                <a:latin typeface="Arial" charset="0"/>
                <a:ea typeface="ＭＳ Ｐゴシック" charset="-128"/>
                <a:cs typeface="Arial"/>
              </a:rPr>
              <a:t>(كيف يساعد فهم هذه  التشبيه </a:t>
            </a:r>
            <a:r>
              <a:rPr lang="ar-JO" b="1" u="sng" kern="0" dirty="0">
                <a:solidFill>
                  <a:srgbClr val="FFFF00"/>
                </a:solidFill>
                <a:effectLst>
                  <a:glow rad="101600">
                    <a:schemeClr val="tx2">
                      <a:alpha val="75000"/>
                    </a:schemeClr>
                  </a:glow>
                </a:effectLst>
                <a:latin typeface="Arial" charset="0"/>
                <a:ea typeface="ＭＳ Ｐゴシック" charset="-128"/>
                <a:cs typeface="Arial"/>
              </a:rPr>
              <a:t>خدمت</a:t>
            </a:r>
            <a:r>
              <a:rPr lang="ar-JO" b="1" u="sng" kern="0" dirty="0">
                <a:solidFill>
                  <a:srgbClr val="FFFFFF"/>
                </a:solidFill>
                <a:effectLst>
                  <a:glow rad="101600">
                    <a:schemeClr val="tx2">
                      <a:alpha val="75000"/>
                    </a:schemeClr>
                  </a:glow>
                </a:effectLst>
                <a:latin typeface="Arial" charset="0"/>
                <a:ea typeface="ＭＳ Ｐゴシック" charset="-128"/>
                <a:cs typeface="Arial"/>
              </a:rPr>
              <a:t>نا؟)</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7010400" cy="838200"/>
          </a:xfrm>
        </p:spPr>
        <p:txBody>
          <a:bodyPr/>
          <a:lstStyle/>
          <a:p>
            <a:pPr algn="ctr" eaLnBrk="1" hangingPunct="1">
              <a:defRPr/>
            </a:pPr>
            <a:r>
              <a:rPr lang="ar-JO" sz="3600" i="0" dirty="0">
                <a:latin typeface="Arial" panose="020B0604020202020204" pitchFamily="34" charset="0"/>
                <a:cs typeface="Arial" panose="020B0604020202020204" pitchFamily="34" charset="0"/>
              </a:rPr>
              <a:t>بيت الله (أف 2: 19-22)</a:t>
            </a:r>
            <a:endParaRPr lang="en-US" sz="3600" i="0" dirty="0">
              <a:latin typeface="Arial" panose="020B0604020202020204" pitchFamily="34" charset="0"/>
              <a:cs typeface="Arial" panose="020B0604020202020204" pitchFamily="34" charset="0"/>
            </a:endParaRP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algn="ctr" eaLnBrk="1" hangingPunct="1">
              <a:defRPr/>
            </a:pPr>
            <a:r>
              <a:rPr lang="ar-JO" b="1" i="0" dirty="0">
                <a:solidFill>
                  <a:schemeClr val="bg1"/>
                </a:solidFill>
                <a:latin typeface="Arial" panose="020B0604020202020204" pitchFamily="34" charset="0"/>
                <a:cs typeface="Arial" panose="020B0604020202020204" pitchFamily="34" charset="0"/>
              </a:rPr>
              <a:t>الأساس: الرب يسوع المسيح (1 كو 3: 11)</a:t>
            </a:r>
            <a:endParaRPr lang="en-US" b="1" i="0" dirty="0">
              <a:solidFill>
                <a:schemeClr val="bg1"/>
              </a:solidFill>
              <a:latin typeface="Arial" panose="020B0604020202020204" pitchFamily="34" charset="0"/>
              <a:cs typeface="Arial" panose="020B0604020202020204" pitchFamily="34" charset="0"/>
            </a:endParaRPr>
          </a:p>
        </p:txBody>
      </p:sp>
      <p:sp>
        <p:nvSpPr>
          <p:cNvPr id="243715" name="Text Box 4"/>
          <p:cNvSpPr txBox="1">
            <a:spLocks noChangeArrowheads="1"/>
          </p:cNvSpPr>
          <p:nvPr/>
        </p:nvSpPr>
        <p:spPr bwMode="auto">
          <a:xfrm>
            <a:off x="8543925" y="76200"/>
            <a:ext cx="530915" cy="4616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lang="ar-JO" sz="2800" b="1" dirty="0">
                <a:solidFill>
                  <a:srgbClr val="FFFFFF"/>
                </a:solidFill>
                <a:ea typeface="ＭＳ Ｐゴシック" charset="0"/>
                <a:cs typeface="Arial" panose="020B0604020202020204" pitchFamily="34" charset="0"/>
              </a:rPr>
              <a:t>الأساس: الرسل والأنبياء (أف 2: 20)</a:t>
            </a:r>
            <a:endParaRPr kumimoji="0" lang="en-US" sz="2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20486" name="Rectangle 6"/>
          <p:cNvSpPr>
            <a:spLocks noChangeArrowheads="1"/>
          </p:cNvSpPr>
          <p:nvPr/>
        </p:nvSpPr>
        <p:spPr bwMode="auto">
          <a:xfrm rot="-5400000">
            <a:off x="685800" y="3276600"/>
            <a:ext cx="3352800" cy="6096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ar-JO" sz="2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مبشرين</a:t>
            </a:r>
            <a:endParaRPr kumimoji="0" lang="en-US" sz="2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20487" name="Rectangle 7"/>
          <p:cNvSpPr>
            <a:spLocks noChangeArrowheads="1"/>
          </p:cNvSpPr>
          <p:nvPr/>
        </p:nvSpPr>
        <p:spPr bwMode="auto">
          <a:xfrm rot="-5400000">
            <a:off x="4648200" y="3276600"/>
            <a:ext cx="3352800" cy="6096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ar-JO" sz="2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معلمين</a:t>
            </a:r>
            <a:endParaRPr kumimoji="0" lang="en-US" sz="2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20488" name="Rectangle 8"/>
          <p:cNvSpPr>
            <a:spLocks noChangeArrowheads="1"/>
          </p:cNvSpPr>
          <p:nvPr/>
        </p:nvSpPr>
        <p:spPr bwMode="auto">
          <a:xfrm rot="-5400000">
            <a:off x="2209800" y="2971800"/>
            <a:ext cx="3962400" cy="6096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ar-JO" sz="2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رعاة - معلمين</a:t>
            </a:r>
            <a:endParaRPr kumimoji="0" lang="en-US" sz="2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u="none" strike="noStrike" kern="1200" cap="none" spc="0" normalizeH="0" baseline="0" noProof="0">
                <a:ln>
                  <a:noFill/>
                </a:ln>
                <a:solidFill>
                  <a:srgbClr val="FFFFFF"/>
                </a:solidFill>
                <a:effectLst/>
                <a:uLnTx/>
                <a:uFillTx/>
                <a:ea typeface="ＭＳ Ｐゴシック" charset="0"/>
                <a:cs typeface="Arial" panose="020B0604020202020204" pitchFamily="34" charset="0"/>
              </a:endParaRPr>
            </a:p>
          </p:txBody>
        </p:sp>
        <p:sp>
          <p:nvSpPr>
            <p:cNvPr id="20491" name="Rectangle 11" descr="Purple mesh"/>
            <p:cNvSpPr>
              <a:spLocks noChangeArrowheads="1"/>
            </p:cNvSpPr>
            <p:nvPr/>
          </p:nvSpPr>
          <p:spPr bwMode="auto">
            <a:xfrm rot="1429592">
              <a:off x="2496" y="960"/>
              <a:ext cx="2112" cy="384"/>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u="none" strike="noStrike" kern="1200" cap="none" spc="0" normalizeH="0" baseline="0" noProof="0">
                <a:ln>
                  <a:noFill/>
                </a:ln>
                <a:solidFill>
                  <a:srgbClr val="FFFFFF"/>
                </a:solidFill>
                <a:effectLst/>
                <a:uLnTx/>
                <a:uFillTx/>
                <a:ea typeface="ＭＳ Ｐゴシック" charset="0"/>
                <a:cs typeface="Arial" panose="020B0604020202020204" pitchFamily="34" charset="0"/>
              </a:endParaRPr>
            </a:p>
          </p:txBody>
        </p:sp>
      </p:grpSp>
      <p:sp>
        <p:nvSpPr>
          <p:cNvPr id="20492" name="Text Box 12"/>
          <p:cNvSpPr txBox="1">
            <a:spLocks noChangeArrowheads="1"/>
          </p:cNvSpPr>
          <p:nvPr/>
        </p:nvSpPr>
        <p:spPr bwMode="auto">
          <a:xfrm>
            <a:off x="7057654" y="3292475"/>
            <a:ext cx="1975221" cy="83099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مواهب تجهيزية</a:t>
            </a:r>
            <a:endParaRPr kumimoji="0" lang="en-US" sz="24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lang="ar-JO" dirty="0">
                <a:solidFill>
                  <a:srgbClr val="000000"/>
                </a:solidFill>
                <a:latin typeface="Arial" panose="020B0604020202020204" pitchFamily="34" charset="0"/>
                <a:cs typeface="Arial" panose="020B0604020202020204" pitchFamily="34" charset="0"/>
              </a:rPr>
              <a:t>(أف 4: 11-12أ)</a:t>
            </a:r>
            <a:endParaRPr kumimoji="0" lang="en-US" sz="24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3722" name="Text Box 13"/>
          <p:cNvSpPr txBox="1">
            <a:spLocks noChangeArrowheads="1"/>
          </p:cNvSpPr>
          <p:nvPr/>
        </p:nvSpPr>
        <p:spPr bwMode="auto">
          <a:xfrm>
            <a:off x="1528694" y="6553200"/>
            <a:ext cx="4557658" cy="3077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مقتبس من تشارلز ر. سويندول. "دليل دراسة المواهب الروحية" </a:t>
            </a:r>
            <a:r>
              <a:rPr kumimoji="0" lang="en-US" sz="14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1983)، (7</a:t>
            </a:r>
          </a:p>
        </p:txBody>
      </p:sp>
      <p:sp>
        <p:nvSpPr>
          <p:cNvPr id="20494" name="Text Box 14"/>
          <p:cNvSpPr txBox="1">
            <a:spLocks noChangeArrowheads="1"/>
          </p:cNvSpPr>
          <p:nvPr/>
        </p:nvSpPr>
        <p:spPr bwMode="auto">
          <a:xfrm>
            <a:off x="6831631" y="990600"/>
            <a:ext cx="2201244" cy="83099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مواهب غير تجهيزية</a:t>
            </a:r>
            <a:br>
              <a:rPr kumimoji="0" lang="en-US" sz="24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sz="24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lang="ar-JO" dirty="0">
                <a:solidFill>
                  <a:srgbClr val="000000"/>
                </a:solidFill>
                <a:latin typeface="Arial" panose="020B0604020202020204" pitchFamily="34" charset="0"/>
                <a:cs typeface="Arial" panose="020B0604020202020204" pitchFamily="34" charset="0"/>
              </a:rPr>
              <a:t>أف 4: 12ب</a:t>
            </a:r>
            <a:r>
              <a:rPr kumimoji="0" lang="en-US" sz="24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000"/>
                            </p:stCondLst>
                            <p:childTnLst>
                              <p:par>
                                <p:cTn id="36" presetID="1" presetClass="entr" presetSubtype="0" fill="hold" grpId="0" nodeType="afterEffect">
                                  <p:stCondLst>
                                    <p:cond delay="0"/>
                                  </p:stCondLst>
                                  <p:childTnLst>
                                    <p:set>
                                      <p:cBhvr>
                                        <p:cTn id="37" dur="1" fill="hold">
                                          <p:stCondLst>
                                            <p:cond delay="0"/>
                                          </p:stCondLst>
                                        </p:cTn>
                                        <p:tgtEl>
                                          <p:spTgt spid="20492"/>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5" presetClass="entr" presetSubtype="0" fill="hold" nodeType="clickEffect">
                                  <p:stCondLst>
                                    <p:cond delay="0"/>
                                  </p:stCondLst>
                                  <p:childTnLst>
                                    <p:set>
                                      <p:cBhvr>
                                        <p:cTn id="41" dur="1" fill="hold">
                                          <p:stCondLst>
                                            <p:cond delay="0"/>
                                          </p:stCondLst>
                                        </p:cTn>
                                        <p:tgtEl>
                                          <p:spTgt spid="20489"/>
                                        </p:tgtEl>
                                        <p:attrNameLst>
                                          <p:attrName>style.visibility</p:attrName>
                                        </p:attrNameLst>
                                      </p:cBhvr>
                                      <p:to>
                                        <p:strVal val="visible"/>
                                      </p:to>
                                    </p:set>
                                    <p:anim calcmode="lin" valueType="num">
                                      <p:cBhvr>
                                        <p:cTn id="42" dur="1000" fill="hold"/>
                                        <p:tgtEl>
                                          <p:spTgt spid="20489"/>
                                        </p:tgtEl>
                                        <p:attrNameLst>
                                          <p:attrName>ppt_w</p:attrName>
                                        </p:attrNameLst>
                                      </p:cBhvr>
                                      <p:tavLst>
                                        <p:tav tm="0">
                                          <p:val>
                                            <p:fltVal val="0"/>
                                          </p:val>
                                        </p:tav>
                                        <p:tav tm="100000">
                                          <p:val>
                                            <p:strVal val="#ppt_w"/>
                                          </p:val>
                                        </p:tav>
                                      </p:tavLst>
                                    </p:anim>
                                    <p:anim calcmode="lin" valueType="num">
                                      <p:cBhvr>
                                        <p:cTn id="43" dur="1000" fill="hold"/>
                                        <p:tgtEl>
                                          <p:spTgt spid="20489"/>
                                        </p:tgtEl>
                                        <p:attrNameLst>
                                          <p:attrName>ppt_h</p:attrName>
                                        </p:attrNameLst>
                                      </p:cBhvr>
                                      <p:tavLst>
                                        <p:tav tm="0">
                                          <p:val>
                                            <p:fltVal val="0"/>
                                          </p:val>
                                        </p:tav>
                                        <p:tav tm="100000">
                                          <p:val>
                                            <p:strVal val="#ppt_h"/>
                                          </p:val>
                                        </p:tav>
                                      </p:tavLst>
                                    </p:anim>
                                    <p:anim calcmode="lin" valueType="num">
                                      <p:cBhvr>
                                        <p:cTn id="44"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1000"/>
                            </p:stCondLst>
                            <p:childTnLst>
                              <p:par>
                                <p:cTn id="47" presetID="1" presetClass="entr" presetSubtype="0" fill="hold" grpId="0" nodeType="afterEffect">
                                  <p:stCondLst>
                                    <p:cond delay="0"/>
                                  </p:stCondLst>
                                  <p:childTnLst>
                                    <p:set>
                                      <p:cBhvr>
                                        <p:cTn id="48" dur="1" fill="hold">
                                          <p:stCondLst>
                                            <p:cond delay="0"/>
                                          </p:stCondLst>
                                        </p:cTn>
                                        <p:tgtEl>
                                          <p:spTgt spid="20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6" grpId="0" animBg="1"/>
      <p:bldP spid="20487" grpId="0" animBg="1"/>
      <p:bldP spid="20488" grpId="0" animBg="1"/>
      <p:bldP spid="20492" grpId="0"/>
      <p:bldP spid="2049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ext Box 123">
            <a:extLst>
              <a:ext uri="{FF2B5EF4-FFF2-40B4-BE49-F238E27FC236}">
                <a16:creationId xmlns:a16="http://schemas.microsoft.com/office/drawing/2014/main" id="{64518118-02B2-0741-B72A-DD898FDB5742}"/>
              </a:ext>
            </a:extLst>
          </p:cNvPr>
          <p:cNvSpPr txBox="1">
            <a:spLocks noChangeArrowheads="1"/>
          </p:cNvSpPr>
          <p:nvPr/>
        </p:nvSpPr>
        <p:spPr bwMode="auto">
          <a:xfrm>
            <a:off x="8382000" y="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10</a:t>
            </a:r>
            <a:endParaRPr lang="en-US" altLang="en-US">
              <a:solidFill>
                <a:srgbClr val="FFFFFF"/>
              </a:solidFill>
              <a:cs typeface="Arial" panose="020B0604020202020204" pitchFamily="34" charset="0"/>
            </a:endParaRPr>
          </a:p>
        </p:txBody>
      </p:sp>
      <p:pic>
        <p:nvPicPr>
          <p:cNvPr id="177154" name="Picture 4" descr="Tabernacle high priest2, tb n030301.jpg">
            <a:extLst>
              <a:ext uri="{FF2B5EF4-FFF2-40B4-BE49-F238E27FC236}">
                <a16:creationId xmlns:a16="http://schemas.microsoft.com/office/drawing/2014/main" id="{2C95FF2A-10EB-2A44-B63E-C6E8409571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4770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9031" name="Rectangle 2">
            <a:extLst>
              <a:ext uri="{FF2B5EF4-FFF2-40B4-BE49-F238E27FC236}">
                <a16:creationId xmlns:a16="http://schemas.microsoft.com/office/drawing/2014/main" id="{F7BB3A78-F5E0-154A-8B8D-339877F681D3}"/>
              </a:ext>
            </a:extLst>
          </p:cNvPr>
          <p:cNvSpPr>
            <a:spLocks noGrp="1" noChangeArrowheads="1"/>
          </p:cNvSpPr>
          <p:nvPr>
            <p:ph type="ctrTitle" idx="4294967295"/>
          </p:nvPr>
        </p:nvSpPr>
        <p:spPr>
          <a:xfrm>
            <a:off x="1828800" y="0"/>
            <a:ext cx="5943600" cy="1295400"/>
          </a:xfrm>
          <a:ln>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defRPr/>
            </a:pPr>
            <a:r>
              <a:rPr lang="ar-JO" dirty="0">
                <a:solidFill>
                  <a:srgbClr val="FFFFFF"/>
                </a:solidFill>
                <a:effectLst>
                  <a:glow rad="101600">
                    <a:schemeClr val="tx2">
                      <a:alpha val="75000"/>
                    </a:schemeClr>
                  </a:glow>
                </a:effectLst>
                <a:latin typeface="Arial" charset="0"/>
              </a:rPr>
              <a:t>الكهنوت</a:t>
            </a:r>
            <a:endParaRPr lang="en-US" dirty="0">
              <a:solidFill>
                <a:srgbClr val="FFFFFF"/>
              </a:solidFill>
              <a:effectLst>
                <a:glow rad="101600">
                  <a:schemeClr val="tx2">
                    <a:alpha val="75000"/>
                  </a:schemeClr>
                </a:glow>
              </a:effectLst>
              <a:latin typeface="Arial" charset="0"/>
            </a:endParaRPr>
          </a:p>
        </p:txBody>
      </p:sp>
      <p:sp>
        <p:nvSpPr>
          <p:cNvPr id="177156" name="Text Box 29">
            <a:extLst>
              <a:ext uri="{FF2B5EF4-FFF2-40B4-BE49-F238E27FC236}">
                <a16:creationId xmlns:a16="http://schemas.microsoft.com/office/drawing/2014/main" id="{69A9944F-4AF1-B74A-90F3-0FF8240B325F}"/>
              </a:ext>
            </a:extLst>
          </p:cNvPr>
          <p:cNvSpPr txBox="1">
            <a:spLocks noChangeArrowheads="1"/>
          </p:cNvSpPr>
          <p:nvPr/>
        </p:nvSpPr>
        <p:spPr bwMode="auto">
          <a:xfrm>
            <a:off x="8382000" y="71438"/>
            <a:ext cx="530915"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b="1" dirty="0">
                <a:solidFill>
                  <a:srgbClr val="FFFFFF"/>
                </a:solidFill>
                <a:cs typeface="Arial" panose="020B0604020202020204" pitchFamily="34" charset="0"/>
              </a:rPr>
              <a:t>10</a:t>
            </a:r>
            <a:endParaRPr lang="en-US" altLang="en-US" b="1" dirty="0">
              <a:solidFill>
                <a:srgbClr val="FFFFFF"/>
              </a:solidFill>
              <a:cs typeface="Arial" panose="020B0604020202020204" pitchFamily="34" charset="0"/>
            </a:endParaRPr>
          </a:p>
        </p:txBody>
      </p:sp>
      <p:sp>
        <p:nvSpPr>
          <p:cNvPr id="10" name="Rectangle 2">
            <a:extLst>
              <a:ext uri="{FF2B5EF4-FFF2-40B4-BE49-F238E27FC236}">
                <a16:creationId xmlns:a16="http://schemas.microsoft.com/office/drawing/2014/main" id="{A8200AEC-4EEA-D94C-BEE8-4A662ABD6AA9}"/>
              </a:ext>
            </a:extLst>
          </p:cNvPr>
          <p:cNvSpPr txBox="1">
            <a:spLocks noChangeArrowheads="1"/>
          </p:cNvSpPr>
          <p:nvPr/>
        </p:nvSpPr>
        <p:spPr bwMode="auto">
          <a:xfrm>
            <a:off x="0" y="4876800"/>
            <a:ext cx="2971800" cy="1981200"/>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p:spPr>
        <p:txBody>
          <a:bodyPr anchor="ctr"/>
          <a:lstStyle/>
          <a:p>
            <a:pPr algn="ctr" eaLnBrk="1" hangingPunct="1">
              <a:defRPr/>
            </a:pPr>
            <a:r>
              <a:rPr lang="ar-JO" b="1" u="sng" kern="0" dirty="0">
                <a:solidFill>
                  <a:srgbClr val="FFFFFF"/>
                </a:solidFill>
                <a:effectLst>
                  <a:glow rad="101600">
                    <a:schemeClr val="tx2">
                      <a:alpha val="75000"/>
                    </a:schemeClr>
                  </a:glow>
                </a:effectLst>
                <a:latin typeface="Arial" charset="0"/>
                <a:ea typeface="ＭＳ Ｐゴシック" charset="-128"/>
                <a:cs typeface="Arial"/>
              </a:rPr>
              <a:t>خدمة المسيح</a:t>
            </a:r>
            <a:br>
              <a:rPr lang="ar-JO" b="1" u="sng" kern="0" dirty="0">
                <a:solidFill>
                  <a:srgbClr val="FFFFFF"/>
                </a:solidFill>
                <a:effectLst>
                  <a:glow rad="101600">
                    <a:schemeClr val="tx2">
                      <a:alpha val="75000"/>
                    </a:schemeClr>
                  </a:glow>
                </a:effectLst>
                <a:latin typeface="Arial" charset="0"/>
                <a:ea typeface="ＭＳ Ｐゴシック" charset="-128"/>
                <a:cs typeface="Arial"/>
              </a:rPr>
            </a:br>
            <a:r>
              <a:rPr lang="ar-JO" b="1" u="sng" kern="0" dirty="0">
                <a:solidFill>
                  <a:srgbClr val="FFFFFF"/>
                </a:solidFill>
                <a:effectLst>
                  <a:glow rad="101600">
                    <a:schemeClr val="tx2">
                      <a:alpha val="75000"/>
                    </a:schemeClr>
                  </a:glow>
                </a:effectLst>
                <a:latin typeface="Arial" charset="0"/>
                <a:ea typeface="ＭＳ Ｐゴシック" charset="-128"/>
                <a:cs typeface="Arial"/>
              </a:rPr>
              <a:t>(ماذا يعلم التشبيه عن </a:t>
            </a:r>
            <a:r>
              <a:rPr lang="ar-JO" b="1" u="sng" kern="0" dirty="0">
                <a:solidFill>
                  <a:srgbClr val="FFFF00"/>
                </a:solidFill>
                <a:effectLst>
                  <a:glow rad="101600">
                    <a:schemeClr val="tx2">
                      <a:alpha val="75000"/>
                    </a:schemeClr>
                  </a:glow>
                </a:effectLst>
                <a:latin typeface="Arial" charset="0"/>
                <a:ea typeface="ＭＳ Ｐゴシック" charset="-128"/>
                <a:cs typeface="Arial"/>
              </a:rPr>
              <a:t>يسوع</a:t>
            </a:r>
            <a:r>
              <a:rPr lang="ar-JO" b="1" u="sng" kern="0" dirty="0">
                <a:solidFill>
                  <a:srgbClr val="FFFFFF"/>
                </a:solidFill>
                <a:effectLst>
                  <a:glow rad="101600">
                    <a:schemeClr val="tx2">
                      <a:alpha val="75000"/>
                    </a:schemeClr>
                  </a:glow>
                </a:effectLst>
                <a:latin typeface="Arial" charset="0"/>
                <a:ea typeface="ＭＳ Ｐゴシック" charset="-128"/>
                <a:cs typeface="Arial"/>
              </a:rPr>
              <a:t>؟)</a:t>
            </a:r>
          </a:p>
        </p:txBody>
      </p:sp>
      <p:sp>
        <p:nvSpPr>
          <p:cNvPr id="11" name="Rectangle 2">
            <a:extLst>
              <a:ext uri="{FF2B5EF4-FFF2-40B4-BE49-F238E27FC236}">
                <a16:creationId xmlns:a16="http://schemas.microsoft.com/office/drawing/2014/main" id="{BAFC6D9B-EE61-A24B-A13F-B73F8BD15832}"/>
              </a:ext>
            </a:extLst>
          </p:cNvPr>
          <p:cNvSpPr txBox="1">
            <a:spLocks noChangeArrowheads="1"/>
          </p:cNvSpPr>
          <p:nvPr/>
        </p:nvSpPr>
        <p:spPr bwMode="auto">
          <a:xfrm>
            <a:off x="2895600" y="4876800"/>
            <a:ext cx="2971800" cy="1981200"/>
          </a:xfrm>
          <a:prstGeom prst="rect">
            <a:avLst/>
          </a:prstGeom>
          <a:gradFill flip="none" rotWithShape="1">
            <a:gsLst>
              <a:gs pos="0">
                <a:schemeClr val="tx1"/>
              </a:gs>
              <a:gs pos="100000">
                <a:srgbClr val="008000"/>
              </a:gs>
            </a:gsLst>
            <a:path path="rect">
              <a:fillToRect l="50000" t="50000" r="50000" b="50000"/>
            </a:path>
            <a:tileRect/>
          </a:gradFill>
          <a:ln w="9525">
            <a:noFill/>
            <a:miter lim="800000"/>
            <a:headEnd/>
            <a:tailEnd/>
          </a:ln>
        </p:spPr>
        <p:txBody>
          <a:bodyPr anchor="ctr"/>
          <a:lstStyle/>
          <a:p>
            <a:pPr algn="ctr" eaLnBrk="1" hangingPunct="1">
              <a:defRPr/>
            </a:pPr>
            <a:r>
              <a:rPr lang="ar-JO" b="1" u="sng" kern="0" dirty="0">
                <a:solidFill>
                  <a:srgbClr val="FFFFFF"/>
                </a:solidFill>
                <a:effectLst>
                  <a:glow rad="101600">
                    <a:schemeClr val="tx2">
                      <a:alpha val="75000"/>
                    </a:schemeClr>
                  </a:glow>
                </a:effectLst>
                <a:latin typeface="Arial" charset="0"/>
                <a:ea typeface="ＭＳ Ｐゴシック" charset="-128"/>
                <a:cs typeface="Arial"/>
              </a:rPr>
              <a:t>خدمة الكنيسة</a:t>
            </a:r>
            <a:br>
              <a:rPr lang="ar-JO" b="1" u="sng" kern="0" dirty="0">
                <a:solidFill>
                  <a:srgbClr val="FFFFFF"/>
                </a:solidFill>
                <a:effectLst>
                  <a:glow rad="101600">
                    <a:schemeClr val="tx2">
                      <a:alpha val="75000"/>
                    </a:schemeClr>
                  </a:glow>
                </a:effectLst>
                <a:latin typeface="Arial" charset="0"/>
                <a:ea typeface="ＭＳ Ｐゴシック" charset="-128"/>
                <a:cs typeface="Arial"/>
              </a:rPr>
            </a:br>
            <a:r>
              <a:rPr lang="ar-JO" b="1" u="sng" kern="0" dirty="0">
                <a:solidFill>
                  <a:srgbClr val="FFFFFF"/>
                </a:solidFill>
                <a:effectLst>
                  <a:glow rad="101600">
                    <a:schemeClr val="tx2">
                      <a:alpha val="75000"/>
                    </a:schemeClr>
                  </a:glow>
                </a:effectLst>
                <a:latin typeface="Arial" charset="0"/>
                <a:ea typeface="ＭＳ Ｐゴシック" charset="-128"/>
                <a:cs typeface="Arial"/>
              </a:rPr>
              <a:t>(ماذا يعلم التشبيه ع</a:t>
            </a:r>
            <a:r>
              <a:rPr lang="ar-JO" b="1" u="sng" kern="0" dirty="0">
                <a:solidFill>
                  <a:srgbClr val="FFFF00"/>
                </a:solidFill>
                <a:effectLst>
                  <a:glow rad="101600">
                    <a:schemeClr val="tx2">
                      <a:alpha val="75000"/>
                    </a:schemeClr>
                  </a:glow>
                </a:effectLst>
                <a:latin typeface="Arial" charset="0"/>
                <a:ea typeface="ＭＳ Ｐゴシック" charset="-128"/>
                <a:cs typeface="Arial"/>
              </a:rPr>
              <a:t>نا</a:t>
            </a:r>
            <a:r>
              <a:rPr lang="ar-JO" b="1" u="sng" kern="0" dirty="0">
                <a:solidFill>
                  <a:srgbClr val="FFFFFF"/>
                </a:solidFill>
                <a:effectLst>
                  <a:glow rad="101600">
                    <a:schemeClr val="tx2">
                      <a:alpha val="75000"/>
                    </a:schemeClr>
                  </a:glow>
                </a:effectLst>
                <a:latin typeface="Arial" charset="0"/>
                <a:ea typeface="ＭＳ Ｐゴシック" charset="-128"/>
                <a:cs typeface="Arial"/>
              </a:rPr>
              <a:t>؟)</a:t>
            </a:r>
          </a:p>
        </p:txBody>
      </p:sp>
      <p:sp>
        <p:nvSpPr>
          <p:cNvPr id="12" name="Rectangle 2">
            <a:extLst>
              <a:ext uri="{FF2B5EF4-FFF2-40B4-BE49-F238E27FC236}">
                <a16:creationId xmlns:a16="http://schemas.microsoft.com/office/drawing/2014/main" id="{56E6950C-5D58-5243-9EB9-0649E0CAFDC6}"/>
              </a:ext>
            </a:extLst>
          </p:cNvPr>
          <p:cNvSpPr txBox="1">
            <a:spLocks noChangeArrowheads="1"/>
          </p:cNvSpPr>
          <p:nvPr/>
        </p:nvSpPr>
        <p:spPr bwMode="auto">
          <a:xfrm>
            <a:off x="5791200" y="4876800"/>
            <a:ext cx="3352800" cy="1981200"/>
          </a:xfrm>
          <a:prstGeom prst="rect">
            <a:avLst/>
          </a:prstGeom>
          <a:gradFill flip="none" rotWithShape="1">
            <a:gsLst>
              <a:gs pos="0">
                <a:srgbClr val="000090"/>
              </a:gs>
              <a:gs pos="100000">
                <a:schemeClr val="tx2"/>
              </a:gs>
            </a:gsLst>
            <a:path path="rect">
              <a:fillToRect l="50000" t="50000" r="50000" b="50000"/>
            </a:path>
            <a:tileRect/>
          </a:gradFill>
          <a:ln w="9525">
            <a:noFill/>
            <a:miter lim="800000"/>
            <a:headEnd/>
            <a:tailEnd/>
          </a:ln>
        </p:spPr>
        <p:txBody>
          <a:bodyPr anchor="ctr"/>
          <a:lstStyle/>
          <a:p>
            <a:pPr algn="ctr" eaLnBrk="1" hangingPunct="1">
              <a:defRPr/>
            </a:pPr>
            <a:r>
              <a:rPr lang="ar-JO" b="1" u="sng" kern="0" dirty="0">
                <a:solidFill>
                  <a:srgbClr val="FFFFFF"/>
                </a:solidFill>
                <a:effectLst>
                  <a:glow rad="101600">
                    <a:schemeClr val="tx2">
                      <a:alpha val="75000"/>
                    </a:schemeClr>
                  </a:glow>
                </a:effectLst>
                <a:latin typeface="Arial" charset="0"/>
                <a:ea typeface="ＭＳ Ｐゴシック" charset="-128"/>
                <a:cs typeface="Arial"/>
              </a:rPr>
              <a:t>التطبيقات</a:t>
            </a:r>
            <a:br>
              <a:rPr lang="ar-JO" b="1" u="sng" kern="0" dirty="0">
                <a:solidFill>
                  <a:srgbClr val="FFFFFF"/>
                </a:solidFill>
                <a:effectLst>
                  <a:glow rad="101600">
                    <a:schemeClr val="tx2">
                      <a:alpha val="75000"/>
                    </a:schemeClr>
                  </a:glow>
                </a:effectLst>
                <a:latin typeface="Arial" charset="0"/>
                <a:ea typeface="ＭＳ Ｐゴシック" charset="-128"/>
                <a:cs typeface="Arial"/>
              </a:rPr>
            </a:br>
            <a:r>
              <a:rPr lang="ar-JO" b="1" u="sng" kern="0" dirty="0">
                <a:solidFill>
                  <a:srgbClr val="FFFFFF"/>
                </a:solidFill>
                <a:effectLst>
                  <a:glow rad="101600">
                    <a:schemeClr val="tx2">
                      <a:alpha val="75000"/>
                    </a:schemeClr>
                  </a:glow>
                </a:effectLst>
                <a:latin typeface="Arial" charset="0"/>
                <a:ea typeface="ＭＳ Ｐゴシック" charset="-128"/>
                <a:cs typeface="Arial"/>
              </a:rPr>
              <a:t>(كيف يساعد فهم هذه  التشبيه </a:t>
            </a:r>
            <a:r>
              <a:rPr lang="ar-JO" b="1" u="sng" kern="0" dirty="0">
                <a:solidFill>
                  <a:srgbClr val="FFFF00"/>
                </a:solidFill>
                <a:effectLst>
                  <a:glow rad="101600">
                    <a:schemeClr val="tx2">
                      <a:alpha val="75000"/>
                    </a:schemeClr>
                  </a:glow>
                </a:effectLst>
                <a:latin typeface="Arial" charset="0"/>
                <a:ea typeface="ＭＳ Ｐゴシック" charset="-128"/>
                <a:cs typeface="Arial"/>
              </a:rPr>
              <a:t>خدمت</a:t>
            </a:r>
            <a:r>
              <a:rPr lang="ar-JO" b="1" u="sng" kern="0" dirty="0">
                <a:solidFill>
                  <a:srgbClr val="FFFFFF"/>
                </a:solidFill>
                <a:effectLst>
                  <a:glow rad="101600">
                    <a:schemeClr val="tx2">
                      <a:alpha val="75000"/>
                    </a:schemeClr>
                  </a:glow>
                </a:effectLst>
                <a:latin typeface="Arial" charset="0"/>
                <a:ea typeface="ＭＳ Ｐゴシック" charset="-128"/>
                <a:cs typeface="Arial"/>
              </a:rPr>
              <a:t>نا؟)</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3" descr="torah">
            <a:extLst>
              <a:ext uri="{FF2B5EF4-FFF2-40B4-BE49-F238E27FC236}">
                <a16:creationId xmlns:a16="http://schemas.microsoft.com/office/drawing/2014/main" id="{BB0E3366-C7D5-E348-BD76-E7A61C717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886200"/>
            <a:ext cx="1914525"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49FFCA7-F6C4-C9EE-25FC-63C5BA142FF8}"/>
              </a:ext>
            </a:extLst>
          </p:cNvPr>
          <p:cNvSpPr txBox="1"/>
          <p:nvPr/>
        </p:nvSpPr>
        <p:spPr>
          <a:xfrm>
            <a:off x="929283" y="1340768"/>
            <a:ext cx="4896544" cy="4708981"/>
          </a:xfrm>
          <a:prstGeom prst="rect">
            <a:avLst/>
          </a:prstGeom>
          <a:noFill/>
          <a:extLst>
            <a:ext uri="{91240B29-F687-4F45-9708-019B960494DF}">
              <a14:hiddenLine xmlns:a14="http://schemas.microsoft.com/office/drawing/2010/main" w="9525">
                <a:solidFill>
                  <a:srgbClr val="000000"/>
                </a:solidFill>
                <a:round/>
                <a:headEnd/>
                <a:tailEnd/>
              </a14:hiddenLine>
            </a:ext>
          </a:extLst>
        </p:spPr>
        <p:txBody>
          <a:bodyPr wrap="square" rtlCol="0">
            <a:spAutoFit/>
          </a:bodyPr>
          <a:lstStyle/>
          <a:p>
            <a:pPr algn="ctr"/>
            <a:r>
              <a:rPr lang="ar-JO" sz="6000" b="1" dirty="0"/>
              <a:t>الكهنوت </a:t>
            </a:r>
          </a:p>
          <a:p>
            <a:pPr algn="ctr"/>
            <a:r>
              <a:rPr lang="ar-JO" sz="6000" b="1" dirty="0"/>
              <a:t>في </a:t>
            </a:r>
          </a:p>
          <a:p>
            <a:pPr algn="ctr"/>
            <a:r>
              <a:rPr lang="ar-JO" sz="6000" b="1" dirty="0"/>
              <a:t>أزمنة </a:t>
            </a:r>
          </a:p>
          <a:p>
            <a:pPr algn="ctr"/>
            <a:r>
              <a:rPr lang="ar-JO" sz="6000" b="1" dirty="0"/>
              <a:t>العهد </a:t>
            </a:r>
          </a:p>
          <a:p>
            <a:pPr algn="ctr"/>
            <a:r>
              <a:rPr lang="ar-JO" sz="6000" b="1" dirty="0"/>
              <a:t>القديم</a:t>
            </a:r>
            <a:endParaRPr lang="en-US" sz="6000" b="1"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75000"/>
              </a:schemeClr>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69314" name="Rectangle 47"/>
          <p:cNvSpPr>
            <a:spLocks noGrp="1" noChangeArrowheads="1"/>
          </p:cNvSpPr>
          <p:nvPr>
            <p:ph type="ctrTitle"/>
          </p:nvPr>
        </p:nvSpPr>
        <p:spPr>
          <a:xfrm>
            <a:off x="1371600" y="0"/>
            <a:ext cx="3429000" cy="1143000"/>
          </a:xfrm>
        </p:spPr>
        <p:txBody>
          <a:bodyPr/>
          <a:lstStyle/>
          <a:p>
            <a:pPr eaLnBrk="1" hangingPunct="1"/>
            <a:r>
              <a:rPr kumimoji="1" lang="en-US" sz="2800" b="1" dirty="0">
                <a:latin typeface="Arial" panose="020B0604020202020204" pitchFamily="34" charset="0"/>
                <a:ea typeface="ＭＳ Ｐゴシック" charset="0"/>
                <a:cs typeface="Arial" panose="020B0604020202020204" pitchFamily="34" charset="0"/>
              </a:rPr>
              <a:t>Levi</a:t>
            </a:r>
            <a:r>
              <a:rPr kumimoji="1" lang="uk-UA" altLang="ja-JP" sz="2800" b="1" dirty="0">
                <a:latin typeface="Arial" panose="020B0604020202020204" pitchFamily="34" charset="0"/>
                <a:ea typeface="ＭＳ Ｐゴシック" charset="0"/>
                <a:cs typeface="Arial" panose="020B0604020202020204" pitchFamily="34" charset="0"/>
              </a:rPr>
              <a:t>'</a:t>
            </a:r>
            <a:r>
              <a:rPr kumimoji="1" lang="en-US" sz="2800" b="1" dirty="0">
                <a:latin typeface="Arial" panose="020B0604020202020204" pitchFamily="34" charset="0"/>
                <a:ea typeface="ＭＳ Ｐゴシック" charset="0"/>
                <a:cs typeface="Arial" panose="020B0604020202020204" pitchFamily="34" charset="0"/>
              </a:rPr>
              <a:t>s Family Tree</a:t>
            </a:r>
          </a:p>
        </p:txBody>
      </p:sp>
      <p:grpSp>
        <p:nvGrpSpPr>
          <p:cNvPr id="269315" name="Group 2"/>
          <p:cNvGrpSpPr>
            <a:grpSpLocks/>
          </p:cNvGrpSpPr>
          <p:nvPr/>
        </p:nvGrpSpPr>
        <p:grpSpPr bwMode="auto">
          <a:xfrm>
            <a:off x="533400" y="152400"/>
            <a:ext cx="4953000" cy="838200"/>
            <a:chOff x="528" y="0"/>
            <a:chExt cx="3360" cy="624"/>
          </a:xfrm>
        </p:grpSpPr>
        <p:sp>
          <p:nvSpPr>
            <p:cNvPr id="269361" name="AutoShape 3"/>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69362" name="WordArt 4"/>
            <p:cNvSpPr>
              <a:spLocks noChangeArrowheads="1" noChangeShapeType="1" noTextEdit="1"/>
            </p:cNvSpPr>
            <p:nvPr/>
          </p:nvSpPr>
          <p:spPr bwMode="auto">
            <a:xfrm>
              <a:off x="1116" y="192"/>
              <a:ext cx="2052" cy="36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a:noFill/>
                  </a:ln>
                  <a:solidFill>
                    <a:srgbClr val="000000"/>
                  </a:solidFill>
                  <a:effectLst>
                    <a:outerShdw blurRad="63500" dist="38099" dir="2700000" algn="ctr" rotWithShape="0">
                      <a:srgbClr val="C0C0C0">
                        <a:alpha val="79999"/>
                      </a:srgbClr>
                    </a:outerShdw>
                  </a:effectLst>
                  <a:uLnTx/>
                  <a:uFillTx/>
                  <a:latin typeface="Arial" panose="020B0604020202020204" pitchFamily="34" charset="0"/>
                  <a:ea typeface="Franklin Gothic Medium"/>
                  <a:cs typeface="Arial" panose="020B0604020202020204" pitchFamily="34" charset="0"/>
                </a:rPr>
                <a:t>شجرة عائلة لاوي</a:t>
              </a:r>
              <a:endParaRPr kumimoji="0" lang="en-US" sz="3600" b="1" i="0" u="none" strike="noStrike" kern="10" cap="none" spc="0" normalizeH="0" baseline="0" noProof="0" dirty="0">
                <a:ln>
                  <a:noFill/>
                </a:ln>
                <a:solidFill>
                  <a:srgbClr val="000000"/>
                </a:solidFill>
                <a:effectLst>
                  <a:outerShdw blurRad="63500" dist="38099" dir="2700000" algn="ctr" rotWithShape="0">
                    <a:srgbClr val="C0C0C0">
                      <a:alpha val="79999"/>
                    </a:srgbClr>
                  </a:outerShdw>
                </a:effectLst>
                <a:uLnTx/>
                <a:uFillTx/>
                <a:latin typeface="Franklin Gothic Medium"/>
                <a:ea typeface="Franklin Gothic Medium"/>
                <a:cs typeface="Franklin Gothic Medium"/>
              </a:endParaRPr>
            </a:p>
          </p:txBody>
        </p:sp>
      </p:grpSp>
      <p:sp>
        <p:nvSpPr>
          <p:cNvPr id="269316" name="AutoShape 5"/>
          <p:cNvSpPr>
            <a:spLocks noChangeArrowheads="1"/>
          </p:cNvSpPr>
          <p:nvPr/>
        </p:nvSpPr>
        <p:spPr bwMode="auto">
          <a:xfrm>
            <a:off x="2971800" y="1219200"/>
            <a:ext cx="914400" cy="609600"/>
          </a:xfrm>
          <a:prstGeom prst="flowChartAlternateProcess">
            <a:avLst/>
          </a:prstGeom>
          <a:solidFill>
            <a:schemeClr val="bg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rPr>
              <a:t>لاوي</a:t>
            </a:r>
            <a:endParaRPr kumimoji="0" lang="en-US" sz="18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269317" name="AutoShape 6"/>
          <p:cNvSpPr>
            <a:spLocks noChangeArrowheads="1"/>
          </p:cNvSpPr>
          <p:nvPr/>
        </p:nvSpPr>
        <p:spPr bwMode="auto">
          <a:xfrm>
            <a:off x="1371600" y="2286000"/>
            <a:ext cx="1066800" cy="609600"/>
          </a:xfrm>
          <a:prstGeom prst="flowChartAlternateProcess">
            <a:avLst/>
          </a:prstGeom>
          <a:solidFill>
            <a:srgbClr val="CCFFCC"/>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rPr>
              <a:t>جرشوم</a:t>
            </a:r>
            <a:r>
              <a:rPr kumimoji="0" lang="en-US" sz="18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rPr>
              <a:t> </a:t>
            </a:r>
          </a:p>
        </p:txBody>
      </p:sp>
      <p:sp>
        <p:nvSpPr>
          <p:cNvPr id="269318" name="AutoShape 7"/>
          <p:cNvSpPr>
            <a:spLocks noChangeArrowheads="1"/>
          </p:cNvSpPr>
          <p:nvPr/>
        </p:nvSpPr>
        <p:spPr bwMode="auto">
          <a:xfrm>
            <a:off x="2895600" y="2286000"/>
            <a:ext cx="990600" cy="609600"/>
          </a:xfrm>
          <a:prstGeom prst="flowChartAlternateProcess">
            <a:avLst/>
          </a:prstGeom>
          <a:solidFill>
            <a:srgbClr val="CCFFCC"/>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rPr>
              <a:t>قهات</a:t>
            </a:r>
            <a:r>
              <a:rPr kumimoji="0" lang="en-US" sz="18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rPr>
              <a:t> </a:t>
            </a:r>
          </a:p>
        </p:txBody>
      </p:sp>
      <p:sp>
        <p:nvSpPr>
          <p:cNvPr id="269319" name="AutoShape 8"/>
          <p:cNvSpPr>
            <a:spLocks noChangeArrowheads="1"/>
          </p:cNvSpPr>
          <p:nvPr/>
        </p:nvSpPr>
        <p:spPr bwMode="auto">
          <a:xfrm>
            <a:off x="4419600" y="2286000"/>
            <a:ext cx="914400" cy="609600"/>
          </a:xfrm>
          <a:prstGeom prst="flowChartAlternateProcess">
            <a:avLst/>
          </a:prstGeom>
          <a:solidFill>
            <a:srgbClr val="CCFFCC"/>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rPr>
              <a:t>مراري</a:t>
            </a:r>
            <a:r>
              <a:rPr kumimoji="0" lang="en-US" sz="18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rPr>
              <a:t> </a:t>
            </a:r>
          </a:p>
        </p:txBody>
      </p:sp>
      <p:sp>
        <p:nvSpPr>
          <p:cNvPr id="269320" name="AutoShape 9"/>
          <p:cNvSpPr>
            <a:spLocks noChangeArrowheads="1"/>
          </p:cNvSpPr>
          <p:nvPr/>
        </p:nvSpPr>
        <p:spPr bwMode="auto">
          <a:xfrm>
            <a:off x="1752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rPr>
              <a:t>مريم</a:t>
            </a:r>
            <a:r>
              <a:rPr kumimoji="0" lang="en-US" sz="18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rPr>
              <a:t> </a:t>
            </a:r>
          </a:p>
        </p:txBody>
      </p:sp>
      <p:sp>
        <p:nvSpPr>
          <p:cNvPr id="269321" name="AutoShape 10"/>
          <p:cNvSpPr>
            <a:spLocks noChangeArrowheads="1"/>
          </p:cNvSpPr>
          <p:nvPr/>
        </p:nvSpPr>
        <p:spPr bwMode="auto">
          <a:xfrm>
            <a:off x="4038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rPr>
              <a:t>موسى</a:t>
            </a:r>
            <a:r>
              <a:rPr kumimoji="0" lang="en-US" sz="18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rPr>
              <a:t> </a:t>
            </a:r>
          </a:p>
        </p:txBody>
      </p:sp>
      <p:sp>
        <p:nvSpPr>
          <p:cNvPr id="691211" name="AutoShape 11"/>
          <p:cNvSpPr>
            <a:spLocks noChangeArrowheads="1"/>
          </p:cNvSpPr>
          <p:nvPr/>
        </p:nvSpPr>
        <p:spPr bwMode="auto">
          <a:xfrm>
            <a:off x="2895600" y="44196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هارون</a:t>
            </a: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 </a:t>
            </a:r>
          </a:p>
        </p:txBody>
      </p:sp>
      <p:sp>
        <p:nvSpPr>
          <p:cNvPr id="269323" name="AutoShape 12"/>
          <p:cNvSpPr>
            <a:spLocks noChangeArrowheads="1"/>
          </p:cNvSpPr>
          <p:nvPr/>
        </p:nvSpPr>
        <p:spPr bwMode="auto">
          <a:xfrm>
            <a:off x="2895600" y="3352800"/>
            <a:ext cx="990600" cy="609600"/>
          </a:xfrm>
          <a:prstGeom prst="flowChartAlternateProcess">
            <a:avLst/>
          </a:prstGeom>
          <a:solidFill>
            <a:schemeClr val="bg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rPr>
              <a:t>عمرام</a:t>
            </a:r>
            <a:r>
              <a:rPr kumimoji="0" lang="en-US" sz="18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rPr>
              <a:t> </a:t>
            </a:r>
          </a:p>
        </p:txBody>
      </p:sp>
      <p:sp>
        <p:nvSpPr>
          <p:cNvPr id="269324" name="AutoShape 13"/>
          <p:cNvSpPr>
            <a:spLocks noChangeArrowheads="1"/>
          </p:cNvSpPr>
          <p:nvPr/>
        </p:nvSpPr>
        <p:spPr bwMode="auto">
          <a:xfrm>
            <a:off x="11430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rPr>
              <a:t>ناداب</a:t>
            </a:r>
            <a:r>
              <a:rPr kumimoji="0" lang="en-US" sz="18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rPr>
              <a:t> </a:t>
            </a:r>
          </a:p>
        </p:txBody>
      </p:sp>
      <p:sp>
        <p:nvSpPr>
          <p:cNvPr id="269325" name="AutoShape 14"/>
          <p:cNvSpPr>
            <a:spLocks noChangeArrowheads="1"/>
          </p:cNvSpPr>
          <p:nvPr/>
        </p:nvSpPr>
        <p:spPr bwMode="auto">
          <a:xfrm>
            <a:off x="23622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rPr>
              <a:t>أبيهو</a:t>
            </a:r>
            <a:r>
              <a:rPr kumimoji="0" lang="en-US" sz="18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rPr>
              <a:t> </a:t>
            </a:r>
          </a:p>
        </p:txBody>
      </p:sp>
      <p:sp>
        <p:nvSpPr>
          <p:cNvPr id="691215" name="AutoShape 15"/>
          <p:cNvSpPr>
            <a:spLocks noChangeArrowheads="1"/>
          </p:cNvSpPr>
          <p:nvPr/>
        </p:nvSpPr>
        <p:spPr bwMode="auto">
          <a:xfrm>
            <a:off x="3505200" y="54102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000" b="1" dirty="0">
                <a:solidFill>
                  <a:srgbClr val="FFFFFF"/>
                </a:solidFill>
                <a:effectLst>
                  <a:outerShdw blurRad="38100" dist="38100" dir="2700000" algn="tl">
                    <a:srgbClr val="000000"/>
                  </a:outerShdw>
                </a:effectLst>
                <a:ea typeface="ＭＳ Ｐゴシック" charset="0"/>
                <a:cs typeface="Arial" panose="020B0604020202020204" pitchFamily="34" charset="0"/>
              </a:rPr>
              <a:t>ألي</a:t>
            </a: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عازر</a:t>
            </a: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 </a:t>
            </a:r>
          </a:p>
        </p:txBody>
      </p:sp>
      <p:sp>
        <p:nvSpPr>
          <p:cNvPr id="269327" name="AutoShape 16"/>
          <p:cNvSpPr>
            <a:spLocks noChangeArrowheads="1"/>
          </p:cNvSpPr>
          <p:nvPr/>
        </p:nvSpPr>
        <p:spPr bwMode="auto">
          <a:xfrm>
            <a:off x="46482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rPr>
              <a:t>إيثامار</a:t>
            </a:r>
            <a:r>
              <a:rPr kumimoji="0" lang="en-US" sz="18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rPr>
              <a:t> </a:t>
            </a:r>
          </a:p>
        </p:txBody>
      </p:sp>
      <p:sp>
        <p:nvSpPr>
          <p:cNvPr id="269328" name="Line 17"/>
          <p:cNvSpPr>
            <a:spLocks noChangeShapeType="1"/>
          </p:cNvSpPr>
          <p:nvPr/>
        </p:nvSpPr>
        <p:spPr bwMode="auto">
          <a:xfrm>
            <a:off x="3429000" y="1828800"/>
            <a:ext cx="0" cy="457200"/>
          </a:xfrm>
          <a:prstGeom prst="line">
            <a:avLst/>
          </a:prstGeom>
          <a:noFill/>
          <a:ln w="9525">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69329" name="Line 18"/>
          <p:cNvSpPr>
            <a:spLocks noChangeShapeType="1"/>
          </p:cNvSpPr>
          <p:nvPr/>
        </p:nvSpPr>
        <p:spPr bwMode="auto">
          <a:xfrm flipV="1">
            <a:off x="1828800" y="20574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69330" name="Line 19"/>
          <p:cNvSpPr>
            <a:spLocks noChangeShapeType="1"/>
          </p:cNvSpPr>
          <p:nvPr/>
        </p:nvSpPr>
        <p:spPr bwMode="auto">
          <a:xfrm>
            <a:off x="1828800" y="2057400"/>
            <a:ext cx="2971800" cy="0"/>
          </a:xfrm>
          <a:prstGeom prst="line">
            <a:avLst/>
          </a:prstGeom>
          <a:noFill/>
          <a:ln w="9525">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69331" name="Line 20"/>
          <p:cNvSpPr>
            <a:spLocks noChangeShapeType="1"/>
          </p:cNvSpPr>
          <p:nvPr/>
        </p:nvSpPr>
        <p:spPr bwMode="auto">
          <a:xfrm>
            <a:off x="4800600" y="20574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cxnSp>
        <p:nvCxnSpPr>
          <p:cNvPr id="269332" name="AutoShape 21"/>
          <p:cNvCxnSpPr>
            <a:cxnSpLocks noChangeShapeType="1"/>
          </p:cNvCxnSpPr>
          <p:nvPr/>
        </p:nvCxnSpPr>
        <p:spPr bwMode="auto">
          <a:xfrm>
            <a:off x="1066800" y="5334000"/>
            <a:ext cx="1143000" cy="838200"/>
          </a:xfrm>
          <a:prstGeom prst="straightConnector1">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269333" name="AutoShape 22"/>
          <p:cNvCxnSpPr>
            <a:cxnSpLocks noChangeShapeType="1"/>
          </p:cNvCxnSpPr>
          <p:nvPr/>
        </p:nvCxnSpPr>
        <p:spPr bwMode="auto">
          <a:xfrm>
            <a:off x="2286000" y="5257800"/>
            <a:ext cx="1143000" cy="838200"/>
          </a:xfrm>
          <a:prstGeom prst="straightConnector1">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269334" name="AutoShape 23"/>
          <p:cNvCxnSpPr>
            <a:cxnSpLocks noChangeShapeType="1"/>
          </p:cNvCxnSpPr>
          <p:nvPr/>
        </p:nvCxnSpPr>
        <p:spPr bwMode="auto">
          <a:xfrm flipH="1">
            <a:off x="990600" y="5334000"/>
            <a:ext cx="1143000" cy="838200"/>
          </a:xfrm>
          <a:prstGeom prst="straightConnector1">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269335" name="AutoShape 24"/>
          <p:cNvCxnSpPr>
            <a:cxnSpLocks noChangeShapeType="1"/>
          </p:cNvCxnSpPr>
          <p:nvPr/>
        </p:nvCxnSpPr>
        <p:spPr bwMode="auto">
          <a:xfrm flipH="1">
            <a:off x="2286000" y="5257800"/>
            <a:ext cx="1143000" cy="838200"/>
          </a:xfrm>
          <a:prstGeom prst="straightConnector1">
            <a:avLst/>
          </a:prstGeom>
          <a:noFill/>
          <a:ln w="9525">
            <a:solidFill>
              <a:schemeClr val="tx1"/>
            </a:solidFill>
            <a:round/>
            <a:headEnd/>
            <a:tailEnd/>
          </a:ln>
          <a:extLst>
            <a:ext uri="{909E8E84-426E-40dd-AFC4-6F175D3DCCD1}">
              <a14:hiddenFill xmlns="" xmlns:a14="http://schemas.microsoft.com/office/drawing/2010/main">
                <a:noFill/>
              </a14:hiddenFill>
            </a:ext>
          </a:extLst>
        </p:spPr>
      </p:cxnSp>
      <p:sp>
        <p:nvSpPr>
          <p:cNvPr id="269336" name="Line 25"/>
          <p:cNvSpPr>
            <a:spLocks noChangeShapeType="1"/>
          </p:cNvSpPr>
          <p:nvPr/>
        </p:nvSpPr>
        <p:spPr bwMode="auto">
          <a:xfrm>
            <a:off x="3429000" y="2895600"/>
            <a:ext cx="0" cy="4572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69337" name="Line 26"/>
          <p:cNvSpPr>
            <a:spLocks noChangeShapeType="1"/>
          </p:cNvSpPr>
          <p:nvPr/>
        </p:nvSpPr>
        <p:spPr bwMode="auto">
          <a:xfrm>
            <a:off x="3429000" y="3962400"/>
            <a:ext cx="0" cy="4572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69338" name="Line 27"/>
          <p:cNvSpPr>
            <a:spLocks noChangeShapeType="1"/>
          </p:cNvSpPr>
          <p:nvPr/>
        </p:nvSpPr>
        <p:spPr bwMode="auto">
          <a:xfrm flipV="1">
            <a:off x="2209800" y="41910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69339" name="Line 28"/>
          <p:cNvSpPr>
            <a:spLocks noChangeShapeType="1"/>
          </p:cNvSpPr>
          <p:nvPr/>
        </p:nvSpPr>
        <p:spPr bwMode="auto">
          <a:xfrm>
            <a:off x="2209800" y="4191000"/>
            <a:ext cx="2362200" cy="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69340" name="Line 29"/>
          <p:cNvSpPr>
            <a:spLocks noChangeShapeType="1"/>
          </p:cNvSpPr>
          <p:nvPr/>
        </p:nvSpPr>
        <p:spPr bwMode="auto">
          <a:xfrm>
            <a:off x="4572000" y="41910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69341" name="Line 30"/>
          <p:cNvSpPr>
            <a:spLocks noChangeShapeType="1"/>
          </p:cNvSpPr>
          <p:nvPr/>
        </p:nvSpPr>
        <p:spPr bwMode="auto">
          <a:xfrm flipV="1">
            <a:off x="1600200" y="51816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69342" name="Line 31"/>
          <p:cNvSpPr>
            <a:spLocks noChangeShapeType="1"/>
          </p:cNvSpPr>
          <p:nvPr/>
        </p:nvSpPr>
        <p:spPr bwMode="auto">
          <a:xfrm>
            <a:off x="1600200" y="5181600"/>
            <a:ext cx="3505200" cy="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69343" name="Line 32"/>
          <p:cNvSpPr>
            <a:spLocks noChangeShapeType="1"/>
          </p:cNvSpPr>
          <p:nvPr/>
        </p:nvSpPr>
        <p:spPr bwMode="auto">
          <a:xfrm>
            <a:off x="5105400" y="51816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69344" name="Line 33"/>
          <p:cNvSpPr>
            <a:spLocks noChangeShapeType="1"/>
          </p:cNvSpPr>
          <p:nvPr/>
        </p:nvSpPr>
        <p:spPr bwMode="auto">
          <a:xfrm>
            <a:off x="2819400" y="51816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69345" name="Line 34"/>
          <p:cNvSpPr>
            <a:spLocks noChangeShapeType="1"/>
          </p:cNvSpPr>
          <p:nvPr/>
        </p:nvSpPr>
        <p:spPr bwMode="auto">
          <a:xfrm>
            <a:off x="3962400" y="51816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69346" name="Line 35"/>
          <p:cNvSpPr>
            <a:spLocks noChangeShapeType="1"/>
          </p:cNvSpPr>
          <p:nvPr/>
        </p:nvSpPr>
        <p:spPr bwMode="auto">
          <a:xfrm>
            <a:off x="3429000" y="5029200"/>
            <a:ext cx="0" cy="1524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69347" name="Rectangle 36"/>
          <p:cNvSpPr>
            <a:spLocks noChangeArrowheads="1"/>
          </p:cNvSpPr>
          <p:nvPr/>
        </p:nvSpPr>
        <p:spPr bwMode="auto">
          <a:xfrm>
            <a:off x="6324600" y="2209800"/>
            <a:ext cx="2286000" cy="3048000"/>
          </a:xfrm>
          <a:prstGeom prst="rect">
            <a:avLst/>
          </a:prstGeom>
          <a:solidFill>
            <a:srgbClr val="FFFFFF"/>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69348" name="AutoShape 37"/>
          <p:cNvSpPr>
            <a:spLocks noChangeArrowheads="1"/>
          </p:cNvSpPr>
          <p:nvPr/>
        </p:nvSpPr>
        <p:spPr bwMode="auto">
          <a:xfrm>
            <a:off x="6553200" y="2667000"/>
            <a:ext cx="533400" cy="304800"/>
          </a:xfrm>
          <a:prstGeom prst="flowChartAlternateProcess">
            <a:avLst/>
          </a:prstGeom>
          <a:solidFill>
            <a:srgbClr val="CCFFCC"/>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69349" name="AutoShape 38"/>
          <p:cNvSpPr>
            <a:spLocks noChangeArrowheads="1"/>
          </p:cNvSpPr>
          <p:nvPr/>
        </p:nvSpPr>
        <p:spPr bwMode="auto">
          <a:xfrm>
            <a:off x="6553200" y="3352800"/>
            <a:ext cx="533400" cy="304800"/>
          </a:xfrm>
          <a:prstGeom prst="flowChartAlternateProcess">
            <a:avLst/>
          </a:prstGeom>
          <a:solidFill>
            <a:srgbClr val="FFFF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69350" name="AutoShape 39"/>
          <p:cNvSpPr>
            <a:spLocks noChangeArrowheads="1"/>
          </p:cNvSpPr>
          <p:nvPr/>
        </p:nvSpPr>
        <p:spPr bwMode="auto">
          <a:xfrm>
            <a:off x="6553200" y="4038600"/>
            <a:ext cx="533400" cy="304800"/>
          </a:xfrm>
          <a:prstGeom prst="flowChartAlternateProcess">
            <a:avLst/>
          </a:prstGeom>
          <a:solidFill>
            <a:srgbClr val="CC33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69351" name="Text Box 40"/>
          <p:cNvSpPr txBox="1">
            <a:spLocks noChangeArrowheads="1"/>
          </p:cNvSpPr>
          <p:nvPr/>
        </p:nvSpPr>
        <p:spPr bwMode="auto">
          <a:xfrm>
            <a:off x="7316788" y="2667000"/>
            <a:ext cx="63831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اللاويين</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9352" name="Text Box 41"/>
          <p:cNvSpPr txBox="1">
            <a:spLocks noChangeArrowheads="1"/>
          </p:cNvSpPr>
          <p:nvPr/>
        </p:nvSpPr>
        <p:spPr bwMode="auto">
          <a:xfrm>
            <a:off x="7310438" y="3352800"/>
            <a:ext cx="53251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الكهنة</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9353" name="Text Box 42"/>
          <p:cNvSpPr txBox="1">
            <a:spLocks noChangeArrowheads="1"/>
          </p:cNvSpPr>
          <p:nvPr/>
        </p:nvSpPr>
        <p:spPr bwMode="auto">
          <a:xfrm>
            <a:off x="7315200" y="4038600"/>
            <a:ext cx="91723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رئيس الكهنة</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9354" name="Text Box 43"/>
          <p:cNvSpPr txBox="1">
            <a:spLocks noChangeArrowheads="1"/>
          </p:cNvSpPr>
          <p:nvPr/>
        </p:nvSpPr>
        <p:spPr bwMode="auto">
          <a:xfrm>
            <a:off x="7189319" y="4572000"/>
            <a:ext cx="111440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قدما ناراً غريبة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فأماتهما الله</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9355" name="AutoShape 44"/>
          <p:cNvSpPr>
            <a:spLocks noChangeArrowheads="1"/>
          </p:cNvSpPr>
          <p:nvPr/>
        </p:nvSpPr>
        <p:spPr bwMode="auto">
          <a:xfrm>
            <a:off x="6553200" y="4648200"/>
            <a:ext cx="533400" cy="304800"/>
          </a:xfrm>
          <a:prstGeom prst="flowChartAlternateProcess">
            <a:avLst/>
          </a:prstGeom>
          <a:solidFill>
            <a:srgbClr val="FFFF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69356" name="Line 45"/>
          <p:cNvSpPr>
            <a:spLocks noChangeShapeType="1"/>
          </p:cNvSpPr>
          <p:nvPr/>
        </p:nvSpPr>
        <p:spPr bwMode="auto">
          <a:xfrm>
            <a:off x="6477000" y="4572000"/>
            <a:ext cx="685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69357" name="Line 46"/>
          <p:cNvSpPr>
            <a:spLocks noChangeShapeType="1"/>
          </p:cNvSpPr>
          <p:nvPr/>
        </p:nvSpPr>
        <p:spPr bwMode="auto">
          <a:xfrm flipH="1">
            <a:off x="6477000" y="4572000"/>
            <a:ext cx="685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ＭＳ Ｐゴシック" charset="0"/>
              <a:cs typeface="Arial" panose="020B0604020202020204" pitchFamily="34" charset="0"/>
            </a:endParaRPr>
          </a:p>
        </p:txBody>
      </p:sp>
      <p:sp>
        <p:nvSpPr>
          <p:cNvPr id="269358" name="TextBox 47"/>
          <p:cNvSpPr txBox="1">
            <a:spLocks noChangeArrowheads="1"/>
          </p:cNvSpPr>
          <p:nvPr/>
        </p:nvSpPr>
        <p:spPr bwMode="auto">
          <a:xfrm>
            <a:off x="8241074" y="6477000"/>
            <a:ext cx="75052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Manna</a:t>
            </a:r>
          </a:p>
        </p:txBody>
      </p:sp>
      <p:sp>
        <p:nvSpPr>
          <p:cNvPr id="269359" name="TextBox 1"/>
          <p:cNvSpPr txBox="1">
            <a:spLocks noChangeArrowheads="1"/>
          </p:cNvSpPr>
          <p:nvPr/>
        </p:nvSpPr>
        <p:spPr bwMode="auto">
          <a:xfrm>
            <a:off x="6654752" y="6453188"/>
            <a:ext cx="227017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مقتبس من خرائط الكتاب المقدس مانا</a:t>
            </a:r>
            <a:endPar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9360" name="Text Box 41"/>
          <p:cNvSpPr txBox="1">
            <a:spLocks noChangeArrowheads="1"/>
          </p:cNvSpPr>
          <p:nvPr/>
        </p:nvSpPr>
        <p:spPr bwMode="auto">
          <a:xfrm>
            <a:off x="8374063" y="128588"/>
            <a:ext cx="61277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125</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202</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30672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04452" name="AutoShape 3">
            <a:extLst>
              <a:ext uri="{FF2B5EF4-FFF2-40B4-BE49-F238E27FC236}">
                <a16:creationId xmlns:a16="http://schemas.microsoft.com/office/drawing/2014/main" id="{2B3E1FE0-BF4E-0D45-B0F7-980ECD99ABFE}"/>
              </a:ext>
            </a:extLst>
          </p:cNvPr>
          <p:cNvSpPr>
            <a:spLocks noChangeArrowheads="1"/>
          </p:cNvSpPr>
          <p:nvPr/>
        </p:nvSpPr>
        <p:spPr bwMode="auto">
          <a:xfrm>
            <a:off x="457200" y="228600"/>
            <a:ext cx="8229600" cy="838200"/>
          </a:xfrm>
          <a:prstGeom prst="wedgeRectCallout">
            <a:avLst>
              <a:gd name="adj1" fmla="val -1791"/>
              <a:gd name="adj2" fmla="val 188050"/>
            </a:avLst>
          </a:prstGeom>
          <a:solidFill>
            <a:schemeClr val="bg1"/>
          </a:solidFill>
          <a:ln w="9525">
            <a:solidFill>
              <a:schemeClr val="tx1"/>
            </a:solidFill>
            <a:miter lim="800000"/>
            <a:headEnd/>
            <a:tailEnd/>
          </a:ln>
        </p:spPr>
        <p:txBody>
          <a:bodyPr anchor="ctr"/>
          <a:lstStyle/>
          <a:p>
            <a:pPr algn="ctr" eaLnBrk="1" hangingPunct="1">
              <a:defRPr/>
            </a:pPr>
            <a:r>
              <a:rPr lang="ar-JO" sz="4400" b="1" dirty="0">
                <a:solidFill>
                  <a:srgbClr val="000000"/>
                </a:solidFill>
                <a:ea typeface="+mn-ea"/>
                <a:cs typeface="Arial" panose="020B0604020202020204" pitchFamily="34" charset="0"/>
              </a:rPr>
              <a:t>كهنوت كل المؤمنين</a:t>
            </a:r>
            <a:endParaRPr lang="en-US" sz="4400" b="1" dirty="0">
              <a:solidFill>
                <a:srgbClr val="000000"/>
              </a:solidFill>
              <a:ea typeface="+mn-ea"/>
              <a:cs typeface="Arial" panose="020B0604020202020204" pitchFamily="34" charset="0"/>
            </a:endParaRPr>
          </a:p>
        </p:txBody>
      </p:sp>
      <p:pic>
        <p:nvPicPr>
          <p:cNvPr id="183298" name="Picture 5" descr="choir1">
            <a:extLst>
              <a:ext uri="{FF2B5EF4-FFF2-40B4-BE49-F238E27FC236}">
                <a16:creationId xmlns:a16="http://schemas.microsoft.com/office/drawing/2014/main" id="{2EC168B5-E442-E240-83F4-5BDD275819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824038"/>
            <a:ext cx="6553200" cy="434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5" descr="Sheep flock in Negev riverbed2, tb q010303.jpg">
            <a:extLst>
              <a:ext uri="{FF2B5EF4-FFF2-40B4-BE49-F238E27FC236}">
                <a16:creationId xmlns:a16="http://schemas.microsoft.com/office/drawing/2014/main" id="{7B243E09-3745-1245-8888-55976B6C28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76200"/>
            <a:ext cx="6629400" cy="4972050"/>
          </a:xfrm>
          <a:prstGeom prst="rect">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pic>
      <p:sp>
        <p:nvSpPr>
          <p:cNvPr id="185346" name="Text Box 123">
            <a:extLst>
              <a:ext uri="{FF2B5EF4-FFF2-40B4-BE49-F238E27FC236}">
                <a16:creationId xmlns:a16="http://schemas.microsoft.com/office/drawing/2014/main" id="{3EEF855C-BFAB-5A41-9F53-8FE29D937AEA}"/>
              </a:ext>
            </a:extLst>
          </p:cNvPr>
          <p:cNvSpPr txBox="1">
            <a:spLocks noChangeArrowheads="1"/>
          </p:cNvSpPr>
          <p:nvPr/>
        </p:nvSpPr>
        <p:spPr bwMode="auto">
          <a:xfrm>
            <a:off x="8382000" y="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cs typeface="Arial" panose="020B0604020202020204" pitchFamily="34" charset="0"/>
              </a:rPr>
              <a:t>10</a:t>
            </a:r>
            <a:endParaRPr lang="en-US" altLang="en-US">
              <a:solidFill>
                <a:srgbClr val="FFFFFF"/>
              </a:solidFill>
              <a:cs typeface="Arial" panose="020B0604020202020204" pitchFamily="34" charset="0"/>
            </a:endParaRPr>
          </a:p>
        </p:txBody>
      </p:sp>
      <p:sp>
        <p:nvSpPr>
          <p:cNvPr id="769031" name="Rectangle 2">
            <a:extLst>
              <a:ext uri="{FF2B5EF4-FFF2-40B4-BE49-F238E27FC236}">
                <a16:creationId xmlns:a16="http://schemas.microsoft.com/office/drawing/2014/main" id="{5895B439-8FF2-1C4F-B1D4-AF4D1FD0BF4E}"/>
              </a:ext>
            </a:extLst>
          </p:cNvPr>
          <p:cNvSpPr>
            <a:spLocks noGrp="1" noChangeArrowheads="1"/>
          </p:cNvSpPr>
          <p:nvPr>
            <p:ph type="ctrTitle" idx="4294967295"/>
          </p:nvPr>
        </p:nvSpPr>
        <p:spPr>
          <a:xfrm>
            <a:off x="1828800" y="0"/>
            <a:ext cx="5943600" cy="1295400"/>
          </a:xfrm>
          <a:ln>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defRPr/>
            </a:pPr>
            <a:r>
              <a:rPr lang="ar-JO" dirty="0">
                <a:solidFill>
                  <a:srgbClr val="FFFFFF"/>
                </a:solidFill>
                <a:effectLst>
                  <a:glow rad="101600">
                    <a:schemeClr val="tx2">
                      <a:alpha val="75000"/>
                    </a:schemeClr>
                  </a:glow>
                </a:effectLst>
                <a:latin typeface="Arial" charset="0"/>
              </a:rPr>
              <a:t>القطيع</a:t>
            </a:r>
            <a:endParaRPr lang="en-US" dirty="0">
              <a:solidFill>
                <a:srgbClr val="FFFFFF"/>
              </a:solidFill>
              <a:effectLst>
                <a:glow rad="101600">
                  <a:schemeClr val="tx2">
                    <a:alpha val="75000"/>
                  </a:schemeClr>
                </a:glow>
              </a:effectLst>
              <a:latin typeface="Arial" charset="0"/>
            </a:endParaRPr>
          </a:p>
        </p:txBody>
      </p:sp>
      <p:sp>
        <p:nvSpPr>
          <p:cNvPr id="185348" name="Text Box 29">
            <a:extLst>
              <a:ext uri="{FF2B5EF4-FFF2-40B4-BE49-F238E27FC236}">
                <a16:creationId xmlns:a16="http://schemas.microsoft.com/office/drawing/2014/main" id="{6192A7FB-D77E-274A-8F49-64B932850D95}"/>
              </a:ext>
            </a:extLst>
          </p:cNvPr>
          <p:cNvSpPr txBox="1">
            <a:spLocks noChangeArrowheads="1"/>
          </p:cNvSpPr>
          <p:nvPr/>
        </p:nvSpPr>
        <p:spPr bwMode="auto">
          <a:xfrm>
            <a:off x="8382000" y="71438"/>
            <a:ext cx="530915" cy="4616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b="1" dirty="0">
                <a:solidFill>
                  <a:srgbClr val="FFFFFF"/>
                </a:solidFill>
                <a:cs typeface="Arial" panose="020B0604020202020204" pitchFamily="34" charset="0"/>
              </a:rPr>
              <a:t>10</a:t>
            </a:r>
            <a:endParaRPr lang="en-US" altLang="en-US" b="1" dirty="0">
              <a:solidFill>
                <a:srgbClr val="FFFFFF"/>
              </a:solidFill>
              <a:cs typeface="Arial" panose="020B0604020202020204" pitchFamily="34" charset="0"/>
            </a:endParaRPr>
          </a:p>
        </p:txBody>
      </p:sp>
      <p:sp>
        <p:nvSpPr>
          <p:cNvPr id="10" name="Rectangle 2">
            <a:extLst>
              <a:ext uri="{FF2B5EF4-FFF2-40B4-BE49-F238E27FC236}">
                <a16:creationId xmlns:a16="http://schemas.microsoft.com/office/drawing/2014/main" id="{F7F8CF82-59B4-FE40-BDFC-AF21E3AF6AE9}"/>
              </a:ext>
            </a:extLst>
          </p:cNvPr>
          <p:cNvSpPr txBox="1">
            <a:spLocks noChangeArrowheads="1"/>
          </p:cNvSpPr>
          <p:nvPr/>
        </p:nvSpPr>
        <p:spPr bwMode="auto">
          <a:xfrm>
            <a:off x="0" y="4876800"/>
            <a:ext cx="2971800" cy="1981200"/>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p:spPr>
        <p:txBody>
          <a:bodyPr anchor="ctr"/>
          <a:lstStyle/>
          <a:p>
            <a:pPr algn="ctr" eaLnBrk="1" hangingPunct="1">
              <a:defRPr/>
            </a:pPr>
            <a:r>
              <a:rPr lang="ar-JO" b="1" u="sng" kern="0" dirty="0">
                <a:solidFill>
                  <a:srgbClr val="FFFFFF"/>
                </a:solidFill>
                <a:effectLst>
                  <a:glow rad="101600">
                    <a:schemeClr val="tx2">
                      <a:alpha val="75000"/>
                    </a:schemeClr>
                  </a:glow>
                </a:effectLst>
                <a:latin typeface="Arial" charset="0"/>
                <a:ea typeface="ＭＳ Ｐゴシック" charset="-128"/>
                <a:cs typeface="Arial"/>
              </a:rPr>
              <a:t>خدمة المسيح</a:t>
            </a:r>
            <a:br>
              <a:rPr lang="ar-JO" b="1" u="sng" kern="0" dirty="0">
                <a:solidFill>
                  <a:srgbClr val="FFFFFF"/>
                </a:solidFill>
                <a:effectLst>
                  <a:glow rad="101600">
                    <a:schemeClr val="tx2">
                      <a:alpha val="75000"/>
                    </a:schemeClr>
                  </a:glow>
                </a:effectLst>
                <a:latin typeface="Arial" charset="0"/>
                <a:ea typeface="ＭＳ Ｐゴシック" charset="-128"/>
                <a:cs typeface="Arial"/>
              </a:rPr>
            </a:br>
            <a:r>
              <a:rPr lang="ar-JO" b="1" u="sng" kern="0" dirty="0">
                <a:solidFill>
                  <a:srgbClr val="FFFFFF"/>
                </a:solidFill>
                <a:effectLst>
                  <a:glow rad="101600">
                    <a:schemeClr val="tx2">
                      <a:alpha val="75000"/>
                    </a:schemeClr>
                  </a:glow>
                </a:effectLst>
                <a:latin typeface="Arial" charset="0"/>
                <a:ea typeface="ＭＳ Ｐゴシック" charset="-128"/>
                <a:cs typeface="Arial"/>
              </a:rPr>
              <a:t>(ماذا يعلم التشبيه عن </a:t>
            </a:r>
            <a:r>
              <a:rPr lang="ar-JO" b="1" u="sng" kern="0" dirty="0">
                <a:solidFill>
                  <a:srgbClr val="FFFF00"/>
                </a:solidFill>
                <a:effectLst>
                  <a:glow rad="101600">
                    <a:schemeClr val="tx2">
                      <a:alpha val="75000"/>
                    </a:schemeClr>
                  </a:glow>
                </a:effectLst>
                <a:latin typeface="Arial" charset="0"/>
                <a:ea typeface="ＭＳ Ｐゴシック" charset="-128"/>
                <a:cs typeface="Arial"/>
              </a:rPr>
              <a:t>يسوع</a:t>
            </a:r>
            <a:r>
              <a:rPr lang="ar-JO" b="1" u="sng" kern="0" dirty="0">
                <a:solidFill>
                  <a:srgbClr val="FFFFFF"/>
                </a:solidFill>
                <a:effectLst>
                  <a:glow rad="101600">
                    <a:schemeClr val="tx2">
                      <a:alpha val="75000"/>
                    </a:schemeClr>
                  </a:glow>
                </a:effectLst>
                <a:latin typeface="Arial" charset="0"/>
                <a:ea typeface="ＭＳ Ｐゴシック" charset="-128"/>
                <a:cs typeface="Arial"/>
              </a:rPr>
              <a:t>؟)</a:t>
            </a:r>
          </a:p>
        </p:txBody>
      </p:sp>
      <p:sp>
        <p:nvSpPr>
          <p:cNvPr id="11" name="Rectangle 2">
            <a:extLst>
              <a:ext uri="{FF2B5EF4-FFF2-40B4-BE49-F238E27FC236}">
                <a16:creationId xmlns:a16="http://schemas.microsoft.com/office/drawing/2014/main" id="{7095F477-9CA6-E24B-92B3-478663B0743F}"/>
              </a:ext>
            </a:extLst>
          </p:cNvPr>
          <p:cNvSpPr txBox="1">
            <a:spLocks noChangeArrowheads="1"/>
          </p:cNvSpPr>
          <p:nvPr/>
        </p:nvSpPr>
        <p:spPr bwMode="auto">
          <a:xfrm>
            <a:off x="2895600" y="4876800"/>
            <a:ext cx="2971800" cy="1981200"/>
          </a:xfrm>
          <a:prstGeom prst="rect">
            <a:avLst/>
          </a:prstGeom>
          <a:gradFill flip="none" rotWithShape="1">
            <a:gsLst>
              <a:gs pos="0">
                <a:schemeClr val="tx1"/>
              </a:gs>
              <a:gs pos="100000">
                <a:srgbClr val="008000"/>
              </a:gs>
            </a:gsLst>
            <a:path path="rect">
              <a:fillToRect l="50000" t="50000" r="50000" b="50000"/>
            </a:path>
            <a:tileRect/>
          </a:gradFill>
          <a:ln w="9525">
            <a:noFill/>
            <a:miter lim="800000"/>
            <a:headEnd/>
            <a:tailEnd/>
          </a:ln>
        </p:spPr>
        <p:txBody>
          <a:bodyPr anchor="ctr"/>
          <a:lstStyle/>
          <a:p>
            <a:pPr algn="ctr" eaLnBrk="1" hangingPunct="1">
              <a:defRPr/>
            </a:pPr>
            <a:r>
              <a:rPr lang="ar-JO" b="1" u="sng" kern="0" dirty="0">
                <a:solidFill>
                  <a:srgbClr val="FFFFFF"/>
                </a:solidFill>
                <a:effectLst>
                  <a:glow rad="101600">
                    <a:schemeClr val="tx2">
                      <a:alpha val="75000"/>
                    </a:schemeClr>
                  </a:glow>
                </a:effectLst>
                <a:latin typeface="Arial" charset="0"/>
                <a:ea typeface="ＭＳ Ｐゴシック" charset="-128"/>
                <a:cs typeface="Arial"/>
              </a:rPr>
              <a:t>خدمة الكنيسة</a:t>
            </a:r>
            <a:br>
              <a:rPr lang="ar-JO" b="1" u="sng" kern="0" dirty="0">
                <a:solidFill>
                  <a:srgbClr val="FFFFFF"/>
                </a:solidFill>
                <a:effectLst>
                  <a:glow rad="101600">
                    <a:schemeClr val="tx2">
                      <a:alpha val="75000"/>
                    </a:schemeClr>
                  </a:glow>
                </a:effectLst>
                <a:latin typeface="Arial" charset="0"/>
                <a:ea typeface="ＭＳ Ｐゴシック" charset="-128"/>
                <a:cs typeface="Arial"/>
              </a:rPr>
            </a:br>
            <a:r>
              <a:rPr lang="ar-JO" b="1" u="sng" kern="0" dirty="0">
                <a:solidFill>
                  <a:srgbClr val="FFFFFF"/>
                </a:solidFill>
                <a:effectLst>
                  <a:glow rad="101600">
                    <a:schemeClr val="tx2">
                      <a:alpha val="75000"/>
                    </a:schemeClr>
                  </a:glow>
                </a:effectLst>
                <a:latin typeface="Arial" charset="0"/>
                <a:ea typeface="ＭＳ Ｐゴシック" charset="-128"/>
                <a:cs typeface="Arial"/>
              </a:rPr>
              <a:t>(ماذا يعلم التشبيه ع</a:t>
            </a:r>
            <a:r>
              <a:rPr lang="ar-JO" b="1" u="sng" kern="0" dirty="0">
                <a:solidFill>
                  <a:srgbClr val="FFFF00"/>
                </a:solidFill>
                <a:effectLst>
                  <a:glow rad="101600">
                    <a:schemeClr val="tx2">
                      <a:alpha val="75000"/>
                    </a:schemeClr>
                  </a:glow>
                </a:effectLst>
                <a:latin typeface="Arial" charset="0"/>
                <a:ea typeface="ＭＳ Ｐゴシック" charset="-128"/>
                <a:cs typeface="Arial"/>
              </a:rPr>
              <a:t>نا</a:t>
            </a:r>
            <a:r>
              <a:rPr lang="ar-JO" b="1" u="sng" kern="0" dirty="0">
                <a:solidFill>
                  <a:srgbClr val="FFFFFF"/>
                </a:solidFill>
                <a:effectLst>
                  <a:glow rad="101600">
                    <a:schemeClr val="tx2">
                      <a:alpha val="75000"/>
                    </a:schemeClr>
                  </a:glow>
                </a:effectLst>
                <a:latin typeface="Arial" charset="0"/>
                <a:ea typeface="ＭＳ Ｐゴシック" charset="-128"/>
                <a:cs typeface="Arial"/>
              </a:rPr>
              <a:t>؟)</a:t>
            </a:r>
          </a:p>
        </p:txBody>
      </p:sp>
      <p:sp>
        <p:nvSpPr>
          <p:cNvPr id="12" name="Rectangle 2">
            <a:extLst>
              <a:ext uri="{FF2B5EF4-FFF2-40B4-BE49-F238E27FC236}">
                <a16:creationId xmlns:a16="http://schemas.microsoft.com/office/drawing/2014/main" id="{A0B3DC59-05C5-6F4B-8505-0092D458EE9F}"/>
              </a:ext>
            </a:extLst>
          </p:cNvPr>
          <p:cNvSpPr txBox="1">
            <a:spLocks noChangeArrowheads="1"/>
          </p:cNvSpPr>
          <p:nvPr/>
        </p:nvSpPr>
        <p:spPr bwMode="auto">
          <a:xfrm>
            <a:off x="5791200" y="4876800"/>
            <a:ext cx="3352800" cy="1981200"/>
          </a:xfrm>
          <a:prstGeom prst="rect">
            <a:avLst/>
          </a:prstGeom>
          <a:gradFill flip="none" rotWithShape="1">
            <a:gsLst>
              <a:gs pos="0">
                <a:srgbClr val="000090"/>
              </a:gs>
              <a:gs pos="100000">
                <a:schemeClr val="tx2"/>
              </a:gs>
            </a:gsLst>
            <a:path path="rect">
              <a:fillToRect l="50000" t="50000" r="50000" b="50000"/>
            </a:path>
            <a:tileRect/>
          </a:gradFill>
          <a:ln w="9525">
            <a:noFill/>
            <a:miter lim="800000"/>
            <a:headEnd/>
            <a:tailEnd/>
          </a:ln>
        </p:spPr>
        <p:txBody>
          <a:bodyPr anchor="ctr"/>
          <a:lstStyle/>
          <a:p>
            <a:pPr algn="ctr" eaLnBrk="1" hangingPunct="1">
              <a:defRPr/>
            </a:pPr>
            <a:r>
              <a:rPr lang="ar-JO" b="1" u="sng" kern="0" dirty="0">
                <a:solidFill>
                  <a:srgbClr val="FFFFFF"/>
                </a:solidFill>
                <a:effectLst>
                  <a:glow rad="101600">
                    <a:schemeClr val="tx2">
                      <a:alpha val="75000"/>
                    </a:schemeClr>
                  </a:glow>
                </a:effectLst>
                <a:latin typeface="Arial" charset="0"/>
                <a:ea typeface="ＭＳ Ｐゴシック" charset="-128"/>
                <a:cs typeface="Arial"/>
              </a:rPr>
              <a:t>التطبيقات</a:t>
            </a:r>
            <a:br>
              <a:rPr lang="ar-JO" b="1" u="sng" kern="0" dirty="0">
                <a:solidFill>
                  <a:srgbClr val="FFFFFF"/>
                </a:solidFill>
                <a:effectLst>
                  <a:glow rad="101600">
                    <a:schemeClr val="tx2">
                      <a:alpha val="75000"/>
                    </a:schemeClr>
                  </a:glow>
                </a:effectLst>
                <a:latin typeface="Arial" charset="0"/>
                <a:ea typeface="ＭＳ Ｐゴシック" charset="-128"/>
                <a:cs typeface="Arial"/>
              </a:rPr>
            </a:br>
            <a:r>
              <a:rPr lang="ar-JO" b="1" u="sng" kern="0" dirty="0">
                <a:solidFill>
                  <a:srgbClr val="FFFFFF"/>
                </a:solidFill>
                <a:effectLst>
                  <a:glow rad="101600">
                    <a:schemeClr val="tx2">
                      <a:alpha val="75000"/>
                    </a:schemeClr>
                  </a:glow>
                </a:effectLst>
                <a:latin typeface="Arial" charset="0"/>
                <a:ea typeface="ＭＳ Ｐゴシック" charset="-128"/>
                <a:cs typeface="Arial"/>
              </a:rPr>
              <a:t>(كيف يساعد فهم هذه  التشبيه </a:t>
            </a:r>
            <a:r>
              <a:rPr lang="ar-JO" b="1" u="sng" kern="0" dirty="0">
                <a:solidFill>
                  <a:srgbClr val="FFFF00"/>
                </a:solidFill>
                <a:effectLst>
                  <a:glow rad="101600">
                    <a:schemeClr val="tx2">
                      <a:alpha val="75000"/>
                    </a:schemeClr>
                  </a:glow>
                </a:effectLst>
                <a:latin typeface="Arial" charset="0"/>
                <a:ea typeface="ＭＳ Ｐゴシック" charset="-128"/>
                <a:cs typeface="Arial"/>
              </a:rPr>
              <a:t>خدمت</a:t>
            </a:r>
            <a:r>
              <a:rPr lang="ar-JO" b="1" u="sng" kern="0" dirty="0">
                <a:solidFill>
                  <a:srgbClr val="FFFFFF"/>
                </a:solidFill>
                <a:effectLst>
                  <a:glow rad="101600">
                    <a:schemeClr val="tx2">
                      <a:alpha val="75000"/>
                    </a:schemeClr>
                  </a:glow>
                </a:effectLst>
                <a:latin typeface="Arial" charset="0"/>
                <a:ea typeface="ＭＳ Ｐゴシック" charset="-128"/>
                <a:cs typeface="Arial"/>
              </a:rPr>
              <a:t>نا؟)</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a:extLst>
              <a:ext uri="{FF2B5EF4-FFF2-40B4-BE49-F238E27FC236}">
                <a16:creationId xmlns:a16="http://schemas.microsoft.com/office/drawing/2014/main" id="{E610EBDF-3A88-D144-BF10-03429935BFE7}"/>
              </a:ext>
            </a:extLst>
          </p:cNvPr>
          <p:cNvGraphicFramePr>
            <a:graphicFrameLocks noGrp="1"/>
          </p:cNvGraphicFramePr>
          <p:nvPr/>
        </p:nvGraphicFramePr>
        <p:xfrm>
          <a:off x="0" y="838200"/>
          <a:ext cx="9144000" cy="5792788"/>
        </p:xfrm>
        <a:graphic>
          <a:graphicData uri="http://schemas.openxmlformats.org/drawingml/2006/table">
            <a:tbl>
              <a:tblPr/>
              <a:tblGrid>
                <a:gridCol w="2209800">
                  <a:extLst>
                    <a:ext uri="{9D8B030D-6E8A-4147-A177-3AD203B41FA5}">
                      <a16:colId xmlns:a16="http://schemas.microsoft.com/office/drawing/2014/main" val="1344483148"/>
                    </a:ext>
                  </a:extLst>
                </a:gridCol>
                <a:gridCol w="2133600">
                  <a:extLst>
                    <a:ext uri="{9D8B030D-6E8A-4147-A177-3AD203B41FA5}">
                      <a16:colId xmlns:a16="http://schemas.microsoft.com/office/drawing/2014/main" val="2809991146"/>
                    </a:ext>
                  </a:extLst>
                </a:gridCol>
                <a:gridCol w="2212975">
                  <a:extLst>
                    <a:ext uri="{9D8B030D-6E8A-4147-A177-3AD203B41FA5}">
                      <a16:colId xmlns:a16="http://schemas.microsoft.com/office/drawing/2014/main" val="916309768"/>
                    </a:ext>
                  </a:extLst>
                </a:gridCol>
                <a:gridCol w="2587625">
                  <a:extLst>
                    <a:ext uri="{9D8B030D-6E8A-4147-A177-3AD203B41FA5}">
                      <a16:colId xmlns:a16="http://schemas.microsoft.com/office/drawing/2014/main" val="3352251842"/>
                    </a:ext>
                  </a:extLst>
                </a:gridCol>
              </a:tblGrid>
              <a:tr h="854075">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التشبيه     والنص</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solidFill>
                      <a:schemeClr val="tx2"/>
                    </a:soli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خدمة      المسيح</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solidFill>
                      <a:schemeClr val="tx2"/>
                    </a:soli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خدمة       الكنيسة</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solidFill>
                      <a:schemeClr val="tx2"/>
                    </a:soli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التطبيقات</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2728923760"/>
                  </a:ext>
                </a:extLst>
              </a:tr>
              <a:tr h="1371600">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الجسد</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 </a:t>
                      </a: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1 كو 12</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  </a:t>
                      </a: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كو 1: 18</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يدعم الكنيسة من أجل الوحدة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حياة المسيح</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tabLst>
                          <a:tab pos="457200" algn="l"/>
                          <a:tab pos="2743200" algn="ctr"/>
                          <a:tab pos="5486400" algn="r"/>
                        </a:tabLst>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tabLst>
                          <a:tab pos="457200" algn="l"/>
                          <a:tab pos="2743200" algn="ctr"/>
                          <a:tab pos="5486400" algn="r"/>
                        </a:tabLst>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tabLst>
                          <a:tab pos="457200" algn="l"/>
                          <a:tab pos="2743200" algn="ctr"/>
                          <a:tab pos="5486400" algn="r"/>
                        </a:tabLst>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tab pos="457200" algn="l"/>
                          <a:tab pos="2743200" algn="ctr"/>
                          <a:tab pos="5486400" algn="r"/>
                        </a:tabLst>
                      </a:pP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تعتمد على المسيح</a:t>
                      </a:r>
                    </a:p>
                    <a:p>
                      <a:pPr marL="0" marR="0" lvl="0" indent="0" algn="ctr" defTabSz="4572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العبادة والبنيان</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tabLst>
                          <a:tab pos="457200" algn="l"/>
                          <a:tab pos="2743200" algn="ctr"/>
                          <a:tab pos="5486400" algn="r"/>
                        </a:tabLst>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tabLst>
                          <a:tab pos="457200" algn="l"/>
                          <a:tab pos="2743200" algn="ctr"/>
                          <a:tab pos="5486400" algn="r"/>
                        </a:tabLst>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tabLst>
                          <a:tab pos="457200" algn="l"/>
                          <a:tab pos="2743200" algn="ctr"/>
                          <a:tab pos="5486400" algn="r"/>
                        </a:tabLst>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tabLst>
                          <a:tab pos="457200" algn="l"/>
                          <a:tab pos="2743200" algn="ctr"/>
                          <a:tab pos="5486400" algn="r"/>
                        </a:tabLs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tab pos="457200" algn="l"/>
                          <a:tab pos="2743200" algn="ctr"/>
                          <a:tab pos="5486400" algn="r"/>
                        </a:tabLst>
                      </a:pP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دع التنوع داخل الوحدة يركز على المسيح باعتباره المصدر المشترك</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20318901"/>
                  </a:ext>
                </a:extLst>
              </a:tr>
              <a:tr h="1646238">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الزوجة</a:t>
                      </a:r>
                      <a:r>
                        <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 </a:t>
                      </a:r>
                    </a:p>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  </a:t>
                      </a: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أف 5: 25-27</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  </a:t>
                      </a: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أف 3: 18-19</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  </a:t>
                      </a: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2 كو 11: 2</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عمق محبة العريس (المسيح) للعروس (الكنيسة)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محبة المسيح</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تنقي نفسها لتظهر محبتها</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العبادة والبنيان</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استعد للقاء المسيح كعروس تستعد لزواجها</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757869226"/>
                  </a:ext>
                </a:extLst>
              </a:tr>
              <a:tr h="1920875">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المبنى/الهيكل</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  </a:t>
                      </a: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أف 2: 21-22</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  </a:t>
                      </a: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1 بط 2: 4-6</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  </a:t>
                      </a: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1 كو 3: 10-11</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حجر الأساس للنمو الذي يسكن كل مؤمن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حضور المسيح</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تنمو معاً كون كل المؤنين مبنيين على الأساس</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العبادة، البنيان، التضاعف</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حافظوا على الوحدة حتى لا تهينوا حضور المسيح</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475149125"/>
                  </a:ext>
                </a:extLst>
              </a:tr>
            </a:tbl>
          </a:graphicData>
        </a:graphic>
      </p:graphicFrame>
      <p:sp>
        <p:nvSpPr>
          <p:cNvPr id="780290" name="Rectangle 2">
            <a:extLst>
              <a:ext uri="{FF2B5EF4-FFF2-40B4-BE49-F238E27FC236}">
                <a16:creationId xmlns:a16="http://schemas.microsoft.com/office/drawing/2014/main" id="{48A9820A-6D94-1146-B66A-C405B9E964DC}"/>
              </a:ext>
            </a:extLst>
          </p:cNvPr>
          <p:cNvSpPr>
            <a:spLocks noGrp="1" noChangeArrowheads="1"/>
          </p:cNvSpPr>
          <p:nvPr>
            <p:ph type="title" idx="4294967295"/>
          </p:nvPr>
        </p:nvSpPr>
        <p:spPr>
          <a:xfrm>
            <a:off x="0" y="-76200"/>
            <a:ext cx="9144000" cy="685800"/>
          </a:xfrm>
          <a:gradFill flip="none" rotWithShape="1">
            <a:gsLst>
              <a:gs pos="0">
                <a:schemeClr val="accent2">
                  <a:lumMod val="50000"/>
                </a:schemeClr>
              </a:gs>
              <a:gs pos="100000">
                <a:schemeClr val="tx2"/>
              </a:gs>
            </a:gsLst>
            <a:path path="rect">
              <a:fillToRect l="50000" t="50000" r="50000" b="50000"/>
            </a:path>
            <a:tileRect/>
          </a:gradFill>
        </p:spPr>
        <p:txBody>
          <a:bodyPr/>
          <a:lstStyle/>
          <a:p>
            <a:pPr>
              <a:defRPr/>
            </a:pPr>
            <a:r>
              <a:rPr lang="ar-JO" dirty="0">
                <a:solidFill>
                  <a:srgbClr val="EAEAEA"/>
                </a:solidFill>
                <a:latin typeface="Arial" panose="020B0604020202020204" pitchFamily="34" charset="0"/>
                <a:cs typeface="Arial" panose="020B0604020202020204" pitchFamily="34" charset="0"/>
              </a:rPr>
              <a:t>تشبيهات الكنيسة</a:t>
            </a:r>
            <a:endParaRPr lang="en-US" dirty="0">
              <a:solidFill>
                <a:srgbClr val="EAEAEA"/>
              </a:solidFill>
              <a:latin typeface="Arial" panose="020B0604020202020204" pitchFamily="34" charset="0"/>
              <a:cs typeface="Arial" panose="020B0604020202020204" pitchFamily="34" charset="0"/>
            </a:endParaRPr>
          </a:p>
        </p:txBody>
      </p:sp>
      <p:sp>
        <p:nvSpPr>
          <p:cNvPr id="187411" name="Text Box 123">
            <a:extLst>
              <a:ext uri="{FF2B5EF4-FFF2-40B4-BE49-F238E27FC236}">
                <a16:creationId xmlns:a16="http://schemas.microsoft.com/office/drawing/2014/main" id="{41C23711-3674-224D-A721-5C4CCE1DC8F9}"/>
              </a:ext>
            </a:extLst>
          </p:cNvPr>
          <p:cNvSpPr txBox="1">
            <a:spLocks noChangeArrowheads="1"/>
          </p:cNvSpPr>
          <p:nvPr/>
        </p:nvSpPr>
        <p:spPr bwMode="auto">
          <a:xfrm>
            <a:off x="8382000" y="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b="1" dirty="0">
                <a:solidFill>
                  <a:srgbClr val="FFFFFF"/>
                </a:solidFill>
                <a:cs typeface="Arial" panose="020B0604020202020204" pitchFamily="34" charset="0"/>
              </a:rPr>
              <a:t>10</a:t>
            </a:r>
            <a:endParaRPr lang="en-US" altLang="en-US" dirty="0">
              <a:solidFill>
                <a:srgbClr val="FFFFFF"/>
              </a:solidFill>
              <a:cs typeface="Arial" panose="020B0604020202020204" pitchFamily="34" charset="0"/>
            </a:endParaRPr>
          </a:p>
        </p:txBody>
      </p:sp>
      <p:sp>
        <p:nvSpPr>
          <p:cNvPr id="11" name="Rectangle 10">
            <a:extLst>
              <a:ext uri="{FF2B5EF4-FFF2-40B4-BE49-F238E27FC236}">
                <a16:creationId xmlns:a16="http://schemas.microsoft.com/office/drawing/2014/main" id="{C2C43ABF-B438-9D45-AC99-7D4DBB03E6A9}"/>
              </a:ext>
            </a:extLst>
          </p:cNvPr>
          <p:cNvSpPr>
            <a:spLocks noChangeArrowheads="1"/>
          </p:cNvSpPr>
          <p:nvPr/>
        </p:nvSpPr>
        <p:spPr bwMode="auto">
          <a:xfrm>
            <a:off x="2178968" y="7101408"/>
            <a:ext cx="2209800" cy="9144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12" name="Rectangle 11">
            <a:extLst>
              <a:ext uri="{FF2B5EF4-FFF2-40B4-BE49-F238E27FC236}">
                <a16:creationId xmlns:a16="http://schemas.microsoft.com/office/drawing/2014/main" id="{B5E6A287-D2D4-AB4A-A546-AD596E4C8F1A}"/>
              </a:ext>
            </a:extLst>
          </p:cNvPr>
          <p:cNvSpPr>
            <a:spLocks noChangeArrowheads="1"/>
          </p:cNvSpPr>
          <p:nvPr/>
        </p:nvSpPr>
        <p:spPr bwMode="auto">
          <a:xfrm>
            <a:off x="2178968" y="8168208"/>
            <a:ext cx="2209800" cy="1533525"/>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13" name="Rectangle 12">
            <a:extLst>
              <a:ext uri="{FF2B5EF4-FFF2-40B4-BE49-F238E27FC236}">
                <a16:creationId xmlns:a16="http://schemas.microsoft.com/office/drawing/2014/main" id="{A59F92C6-0384-AF45-9FD2-69C8FC938EF2}"/>
              </a:ext>
            </a:extLst>
          </p:cNvPr>
          <p:cNvSpPr>
            <a:spLocks noChangeArrowheads="1"/>
          </p:cNvSpPr>
          <p:nvPr/>
        </p:nvSpPr>
        <p:spPr bwMode="auto">
          <a:xfrm>
            <a:off x="2178968" y="9539808"/>
            <a:ext cx="2209800" cy="16129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14" name="Rectangle 13">
            <a:extLst>
              <a:ext uri="{FF2B5EF4-FFF2-40B4-BE49-F238E27FC236}">
                <a16:creationId xmlns:a16="http://schemas.microsoft.com/office/drawing/2014/main" id="{01079828-2CC1-5141-8FDD-6C653F9A31A6}"/>
              </a:ext>
            </a:extLst>
          </p:cNvPr>
          <p:cNvSpPr>
            <a:spLocks noChangeArrowheads="1"/>
          </p:cNvSpPr>
          <p:nvPr/>
        </p:nvSpPr>
        <p:spPr bwMode="auto">
          <a:xfrm>
            <a:off x="2255168" y="11216208"/>
            <a:ext cx="2209800" cy="2097088"/>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16" name="Rectangle 15">
            <a:extLst>
              <a:ext uri="{FF2B5EF4-FFF2-40B4-BE49-F238E27FC236}">
                <a16:creationId xmlns:a16="http://schemas.microsoft.com/office/drawing/2014/main" id="{5626777C-40F8-8042-B3D6-4E88B0B618CC}"/>
              </a:ext>
            </a:extLst>
          </p:cNvPr>
          <p:cNvSpPr>
            <a:spLocks noChangeArrowheads="1"/>
          </p:cNvSpPr>
          <p:nvPr/>
        </p:nvSpPr>
        <p:spPr bwMode="auto">
          <a:xfrm>
            <a:off x="4388768" y="7101408"/>
            <a:ext cx="2209800" cy="9144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17" name="Rectangle 16">
            <a:extLst>
              <a:ext uri="{FF2B5EF4-FFF2-40B4-BE49-F238E27FC236}">
                <a16:creationId xmlns:a16="http://schemas.microsoft.com/office/drawing/2014/main" id="{FB76533E-4A13-DD48-A886-0A3AD79732D1}"/>
              </a:ext>
            </a:extLst>
          </p:cNvPr>
          <p:cNvSpPr>
            <a:spLocks noChangeArrowheads="1"/>
          </p:cNvSpPr>
          <p:nvPr/>
        </p:nvSpPr>
        <p:spPr bwMode="auto">
          <a:xfrm>
            <a:off x="4388768" y="8168208"/>
            <a:ext cx="2209800" cy="14478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18" name="Rectangle 17">
            <a:extLst>
              <a:ext uri="{FF2B5EF4-FFF2-40B4-BE49-F238E27FC236}">
                <a16:creationId xmlns:a16="http://schemas.microsoft.com/office/drawing/2014/main" id="{D86A1863-78AF-A64C-A14F-2B30FE69AF91}"/>
              </a:ext>
            </a:extLst>
          </p:cNvPr>
          <p:cNvSpPr>
            <a:spLocks noChangeArrowheads="1"/>
          </p:cNvSpPr>
          <p:nvPr/>
        </p:nvSpPr>
        <p:spPr bwMode="auto">
          <a:xfrm>
            <a:off x="4388768" y="9539808"/>
            <a:ext cx="2362200" cy="15240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19" name="Rectangle 18">
            <a:extLst>
              <a:ext uri="{FF2B5EF4-FFF2-40B4-BE49-F238E27FC236}">
                <a16:creationId xmlns:a16="http://schemas.microsoft.com/office/drawing/2014/main" id="{AB8C303E-4B96-BA4A-AC2E-7B92E29B34E0}"/>
              </a:ext>
            </a:extLst>
          </p:cNvPr>
          <p:cNvSpPr>
            <a:spLocks noChangeArrowheads="1"/>
          </p:cNvSpPr>
          <p:nvPr/>
        </p:nvSpPr>
        <p:spPr bwMode="auto">
          <a:xfrm>
            <a:off x="4388768" y="11216208"/>
            <a:ext cx="2362200" cy="19812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21" name="Rectangle 20">
            <a:extLst>
              <a:ext uri="{FF2B5EF4-FFF2-40B4-BE49-F238E27FC236}">
                <a16:creationId xmlns:a16="http://schemas.microsoft.com/office/drawing/2014/main" id="{64839006-5A94-5C40-9859-9F986414E905}"/>
              </a:ext>
            </a:extLst>
          </p:cNvPr>
          <p:cNvSpPr>
            <a:spLocks noChangeArrowheads="1"/>
          </p:cNvSpPr>
          <p:nvPr/>
        </p:nvSpPr>
        <p:spPr bwMode="auto">
          <a:xfrm>
            <a:off x="6674768" y="7101408"/>
            <a:ext cx="2438400" cy="8636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22" name="Rectangle 21">
            <a:extLst>
              <a:ext uri="{FF2B5EF4-FFF2-40B4-BE49-F238E27FC236}">
                <a16:creationId xmlns:a16="http://schemas.microsoft.com/office/drawing/2014/main" id="{15791E2A-FB37-C54F-B1E9-D832E9369531}"/>
              </a:ext>
            </a:extLst>
          </p:cNvPr>
          <p:cNvSpPr>
            <a:spLocks noChangeArrowheads="1"/>
          </p:cNvSpPr>
          <p:nvPr/>
        </p:nvSpPr>
        <p:spPr bwMode="auto">
          <a:xfrm>
            <a:off x="6598568" y="8168208"/>
            <a:ext cx="2514600" cy="14478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23" name="Rectangle 22">
            <a:extLst>
              <a:ext uri="{FF2B5EF4-FFF2-40B4-BE49-F238E27FC236}">
                <a16:creationId xmlns:a16="http://schemas.microsoft.com/office/drawing/2014/main" id="{C5DB7824-9BC7-054E-A4BF-A240BBD27C15}"/>
              </a:ext>
            </a:extLst>
          </p:cNvPr>
          <p:cNvSpPr>
            <a:spLocks noChangeArrowheads="1"/>
          </p:cNvSpPr>
          <p:nvPr/>
        </p:nvSpPr>
        <p:spPr bwMode="auto">
          <a:xfrm>
            <a:off x="6598568" y="9539808"/>
            <a:ext cx="2514600" cy="15240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24" name="Rectangle 23">
            <a:extLst>
              <a:ext uri="{FF2B5EF4-FFF2-40B4-BE49-F238E27FC236}">
                <a16:creationId xmlns:a16="http://schemas.microsoft.com/office/drawing/2014/main" id="{E6F05418-7C1A-DD4E-976E-054364CCABD1}"/>
              </a:ext>
            </a:extLst>
          </p:cNvPr>
          <p:cNvSpPr>
            <a:spLocks noChangeArrowheads="1"/>
          </p:cNvSpPr>
          <p:nvPr/>
        </p:nvSpPr>
        <p:spPr bwMode="auto">
          <a:xfrm>
            <a:off x="6674768" y="11216208"/>
            <a:ext cx="2438400" cy="19812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16"/>
                                        </p:tgtEl>
                                        <p:attrNameLst>
                                          <p:attrName>ppt_x</p:attrName>
                                        </p:attrNameLst>
                                      </p:cBhvr>
                                      <p:tavLst>
                                        <p:tav tm="0">
                                          <p:val>
                                            <p:strVal val="ppt_x"/>
                                          </p:val>
                                        </p:tav>
                                        <p:tav tm="100000">
                                          <p:val>
                                            <p:strVal val="ppt_x"/>
                                          </p:val>
                                        </p:tav>
                                      </p:tavLst>
                                    </p:anim>
                                    <p:anim calcmode="lin" valueType="num">
                                      <p:cBhvr additive="base">
                                        <p:cTn id="19" dur="500"/>
                                        <p:tgtEl>
                                          <p:spTgt spid="16"/>
                                        </p:tgtEl>
                                        <p:attrNameLst>
                                          <p:attrName>ppt_y</p:attrName>
                                        </p:attrNameLst>
                                      </p:cBhvr>
                                      <p:tavLst>
                                        <p:tav tm="0">
                                          <p:val>
                                            <p:strVal val="ppt_y"/>
                                          </p:val>
                                        </p:tav>
                                        <p:tav tm="100000">
                                          <p:val>
                                            <p:strVal val="1+ppt_h/2"/>
                                          </p:val>
                                        </p:tav>
                                      </p:tavLst>
                                    </p:anim>
                                    <p:set>
                                      <p:cBhvr>
                                        <p:cTn id="20" dur="1" fill="hold">
                                          <p:stCondLst>
                                            <p:cond delay="499"/>
                                          </p:stCondLst>
                                        </p:cTn>
                                        <p:tgtEl>
                                          <p:spTgt spid="16"/>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17"/>
                                        </p:tgtEl>
                                        <p:attrNameLst>
                                          <p:attrName>ppt_x</p:attrName>
                                        </p:attrNameLst>
                                      </p:cBhvr>
                                      <p:tavLst>
                                        <p:tav tm="0">
                                          <p:val>
                                            <p:strVal val="ppt_x"/>
                                          </p:val>
                                        </p:tav>
                                        <p:tav tm="100000">
                                          <p:val>
                                            <p:strVal val="ppt_x"/>
                                          </p:val>
                                        </p:tav>
                                      </p:tavLst>
                                    </p:anim>
                                    <p:anim calcmode="lin" valueType="num">
                                      <p:cBhvr additive="base">
                                        <p:cTn id="25" dur="500"/>
                                        <p:tgtEl>
                                          <p:spTgt spid="17"/>
                                        </p:tgtEl>
                                        <p:attrNameLst>
                                          <p:attrName>ppt_y</p:attrName>
                                        </p:attrNameLst>
                                      </p:cBhvr>
                                      <p:tavLst>
                                        <p:tav tm="0">
                                          <p:val>
                                            <p:strVal val="ppt_y"/>
                                          </p:val>
                                        </p:tav>
                                        <p:tav tm="100000">
                                          <p:val>
                                            <p:strVal val="1+ppt_h/2"/>
                                          </p:val>
                                        </p:tav>
                                      </p:tavLst>
                                    </p:anim>
                                    <p:set>
                                      <p:cBhvr>
                                        <p:cTn id="26" dur="1" fill="hold">
                                          <p:stCondLst>
                                            <p:cond delay="499"/>
                                          </p:stCondLst>
                                        </p:cTn>
                                        <p:tgtEl>
                                          <p:spTgt spid="17"/>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21"/>
                                        </p:tgtEl>
                                        <p:attrNameLst>
                                          <p:attrName>ppt_x</p:attrName>
                                        </p:attrNameLst>
                                      </p:cBhvr>
                                      <p:tavLst>
                                        <p:tav tm="0">
                                          <p:val>
                                            <p:strVal val="ppt_x"/>
                                          </p:val>
                                        </p:tav>
                                        <p:tav tm="100000">
                                          <p:val>
                                            <p:strVal val="ppt_x"/>
                                          </p:val>
                                        </p:tav>
                                      </p:tavLst>
                                    </p:anim>
                                    <p:anim calcmode="lin" valueType="num">
                                      <p:cBhvr additive="base">
                                        <p:cTn id="31" dur="500"/>
                                        <p:tgtEl>
                                          <p:spTgt spid="21"/>
                                        </p:tgtEl>
                                        <p:attrNameLst>
                                          <p:attrName>ppt_y</p:attrName>
                                        </p:attrNameLst>
                                      </p:cBhvr>
                                      <p:tavLst>
                                        <p:tav tm="0">
                                          <p:val>
                                            <p:strVal val="ppt_y"/>
                                          </p:val>
                                        </p:tav>
                                        <p:tav tm="100000">
                                          <p:val>
                                            <p:strVal val="1+ppt_h/2"/>
                                          </p:val>
                                        </p:tav>
                                      </p:tavLst>
                                    </p:anim>
                                    <p:set>
                                      <p:cBhvr>
                                        <p:cTn id="32" dur="1" fill="hold">
                                          <p:stCondLst>
                                            <p:cond delay="499"/>
                                          </p:stCondLst>
                                        </p:cTn>
                                        <p:tgtEl>
                                          <p:spTgt spid="21"/>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22"/>
                                        </p:tgtEl>
                                        <p:attrNameLst>
                                          <p:attrName>ppt_x</p:attrName>
                                        </p:attrNameLst>
                                      </p:cBhvr>
                                      <p:tavLst>
                                        <p:tav tm="0">
                                          <p:val>
                                            <p:strVal val="ppt_x"/>
                                          </p:val>
                                        </p:tav>
                                        <p:tav tm="100000">
                                          <p:val>
                                            <p:strVal val="ppt_x"/>
                                          </p:val>
                                        </p:tav>
                                      </p:tavLst>
                                    </p:anim>
                                    <p:anim calcmode="lin" valueType="num">
                                      <p:cBhvr additive="base">
                                        <p:cTn id="37" dur="500"/>
                                        <p:tgtEl>
                                          <p:spTgt spid="22"/>
                                        </p:tgtEl>
                                        <p:attrNameLst>
                                          <p:attrName>ppt_y</p:attrName>
                                        </p:attrNameLst>
                                      </p:cBhvr>
                                      <p:tavLst>
                                        <p:tav tm="0">
                                          <p:val>
                                            <p:strVal val="ppt_y"/>
                                          </p:val>
                                        </p:tav>
                                        <p:tav tm="100000">
                                          <p:val>
                                            <p:strVal val="1+ppt_h/2"/>
                                          </p:val>
                                        </p:tav>
                                      </p:tavLst>
                                    </p:anim>
                                    <p:set>
                                      <p:cBhvr>
                                        <p:cTn id="38" dur="1" fill="hold">
                                          <p:stCondLst>
                                            <p:cond delay="499"/>
                                          </p:stCondLst>
                                        </p:cTn>
                                        <p:tgtEl>
                                          <p:spTgt spid="22"/>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13"/>
                                        </p:tgtEl>
                                        <p:attrNameLst>
                                          <p:attrName>ppt_x</p:attrName>
                                        </p:attrNameLst>
                                      </p:cBhvr>
                                      <p:tavLst>
                                        <p:tav tm="0">
                                          <p:val>
                                            <p:strVal val="ppt_x"/>
                                          </p:val>
                                        </p:tav>
                                        <p:tav tm="100000">
                                          <p:val>
                                            <p:strVal val="ppt_x"/>
                                          </p:val>
                                        </p:tav>
                                      </p:tavLst>
                                    </p:anim>
                                    <p:anim calcmode="lin" valueType="num">
                                      <p:cBhvr additive="base">
                                        <p:cTn id="43" dur="500"/>
                                        <p:tgtEl>
                                          <p:spTgt spid="13"/>
                                        </p:tgtEl>
                                        <p:attrNameLst>
                                          <p:attrName>ppt_y</p:attrName>
                                        </p:attrNameLst>
                                      </p:cBhvr>
                                      <p:tavLst>
                                        <p:tav tm="0">
                                          <p:val>
                                            <p:strVal val="ppt_y"/>
                                          </p:val>
                                        </p:tav>
                                        <p:tav tm="100000">
                                          <p:val>
                                            <p:strVal val="1+ppt_h/2"/>
                                          </p:val>
                                        </p:tav>
                                      </p:tavLst>
                                    </p:anim>
                                    <p:set>
                                      <p:cBhvr>
                                        <p:cTn id="44" dur="1" fill="hold">
                                          <p:stCondLst>
                                            <p:cond delay="499"/>
                                          </p:stCondLst>
                                        </p:cTn>
                                        <p:tgtEl>
                                          <p:spTgt spid="13"/>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18"/>
                                        </p:tgtEl>
                                        <p:attrNameLst>
                                          <p:attrName>ppt_x</p:attrName>
                                        </p:attrNameLst>
                                      </p:cBhvr>
                                      <p:tavLst>
                                        <p:tav tm="0">
                                          <p:val>
                                            <p:strVal val="ppt_x"/>
                                          </p:val>
                                        </p:tav>
                                        <p:tav tm="100000">
                                          <p:val>
                                            <p:strVal val="ppt_x"/>
                                          </p:val>
                                        </p:tav>
                                      </p:tavLst>
                                    </p:anim>
                                    <p:anim calcmode="lin" valueType="num">
                                      <p:cBhvr additive="base">
                                        <p:cTn id="49" dur="500"/>
                                        <p:tgtEl>
                                          <p:spTgt spid="18"/>
                                        </p:tgtEl>
                                        <p:attrNameLst>
                                          <p:attrName>ppt_y</p:attrName>
                                        </p:attrNameLst>
                                      </p:cBhvr>
                                      <p:tavLst>
                                        <p:tav tm="0">
                                          <p:val>
                                            <p:strVal val="ppt_y"/>
                                          </p:val>
                                        </p:tav>
                                        <p:tav tm="100000">
                                          <p:val>
                                            <p:strVal val="1+ppt_h/2"/>
                                          </p:val>
                                        </p:tav>
                                      </p:tavLst>
                                    </p:anim>
                                    <p:set>
                                      <p:cBhvr>
                                        <p:cTn id="50" dur="1" fill="hold">
                                          <p:stCondLst>
                                            <p:cond delay="499"/>
                                          </p:stCondLst>
                                        </p:cTn>
                                        <p:tgtEl>
                                          <p:spTgt spid="18"/>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23"/>
                                        </p:tgtEl>
                                        <p:attrNameLst>
                                          <p:attrName>ppt_x</p:attrName>
                                        </p:attrNameLst>
                                      </p:cBhvr>
                                      <p:tavLst>
                                        <p:tav tm="0">
                                          <p:val>
                                            <p:strVal val="ppt_x"/>
                                          </p:val>
                                        </p:tav>
                                        <p:tav tm="100000">
                                          <p:val>
                                            <p:strVal val="ppt_x"/>
                                          </p:val>
                                        </p:tav>
                                      </p:tavLst>
                                    </p:anim>
                                    <p:anim calcmode="lin" valueType="num">
                                      <p:cBhvr additive="base">
                                        <p:cTn id="55" dur="500"/>
                                        <p:tgtEl>
                                          <p:spTgt spid="23"/>
                                        </p:tgtEl>
                                        <p:attrNameLst>
                                          <p:attrName>ppt_y</p:attrName>
                                        </p:attrNameLst>
                                      </p:cBhvr>
                                      <p:tavLst>
                                        <p:tav tm="0">
                                          <p:val>
                                            <p:strVal val="ppt_y"/>
                                          </p:val>
                                        </p:tav>
                                        <p:tav tm="100000">
                                          <p:val>
                                            <p:strVal val="1+ppt_h/2"/>
                                          </p:val>
                                        </p:tav>
                                      </p:tavLst>
                                    </p:anim>
                                    <p:set>
                                      <p:cBhvr>
                                        <p:cTn id="56" dur="1" fill="hold">
                                          <p:stCondLst>
                                            <p:cond delay="499"/>
                                          </p:stCondLst>
                                        </p:cTn>
                                        <p:tgtEl>
                                          <p:spTgt spid="23"/>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xit" presetSubtype="4" accel="50000" decel="50000" fill="hold" grpId="0" nodeType="clickEffect">
                                  <p:stCondLst>
                                    <p:cond delay="0"/>
                                  </p:stCondLst>
                                  <p:childTnLst>
                                    <p:anim calcmode="lin" valueType="num">
                                      <p:cBhvr additive="base">
                                        <p:cTn id="60" dur="500"/>
                                        <p:tgtEl>
                                          <p:spTgt spid="14"/>
                                        </p:tgtEl>
                                        <p:attrNameLst>
                                          <p:attrName>ppt_x</p:attrName>
                                        </p:attrNameLst>
                                      </p:cBhvr>
                                      <p:tavLst>
                                        <p:tav tm="0">
                                          <p:val>
                                            <p:strVal val="ppt_x"/>
                                          </p:val>
                                        </p:tav>
                                        <p:tav tm="100000">
                                          <p:val>
                                            <p:strVal val="ppt_x"/>
                                          </p:val>
                                        </p:tav>
                                      </p:tavLst>
                                    </p:anim>
                                    <p:anim calcmode="lin" valueType="num">
                                      <p:cBhvr additive="base">
                                        <p:cTn id="61" dur="500"/>
                                        <p:tgtEl>
                                          <p:spTgt spid="14"/>
                                        </p:tgtEl>
                                        <p:attrNameLst>
                                          <p:attrName>ppt_y</p:attrName>
                                        </p:attrNameLst>
                                      </p:cBhvr>
                                      <p:tavLst>
                                        <p:tav tm="0">
                                          <p:val>
                                            <p:strVal val="ppt_y"/>
                                          </p:val>
                                        </p:tav>
                                        <p:tav tm="100000">
                                          <p:val>
                                            <p:strVal val="1+ppt_h/2"/>
                                          </p:val>
                                        </p:tav>
                                      </p:tavLst>
                                    </p:anim>
                                    <p:set>
                                      <p:cBhvr>
                                        <p:cTn id="62" dur="1" fill="hold">
                                          <p:stCondLst>
                                            <p:cond delay="499"/>
                                          </p:stCondLst>
                                        </p:cTn>
                                        <p:tgtEl>
                                          <p:spTgt spid="14"/>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xit" presetSubtype="4" accel="50000" decel="50000" fill="hold" grpId="0" nodeType="clickEffect">
                                  <p:stCondLst>
                                    <p:cond delay="0"/>
                                  </p:stCondLst>
                                  <p:childTnLst>
                                    <p:anim calcmode="lin" valueType="num">
                                      <p:cBhvr additive="base">
                                        <p:cTn id="66" dur="500"/>
                                        <p:tgtEl>
                                          <p:spTgt spid="19"/>
                                        </p:tgtEl>
                                        <p:attrNameLst>
                                          <p:attrName>ppt_x</p:attrName>
                                        </p:attrNameLst>
                                      </p:cBhvr>
                                      <p:tavLst>
                                        <p:tav tm="0">
                                          <p:val>
                                            <p:strVal val="ppt_x"/>
                                          </p:val>
                                        </p:tav>
                                        <p:tav tm="100000">
                                          <p:val>
                                            <p:strVal val="ppt_x"/>
                                          </p:val>
                                        </p:tav>
                                      </p:tavLst>
                                    </p:anim>
                                    <p:anim calcmode="lin" valueType="num">
                                      <p:cBhvr additive="base">
                                        <p:cTn id="67" dur="500"/>
                                        <p:tgtEl>
                                          <p:spTgt spid="19"/>
                                        </p:tgtEl>
                                        <p:attrNameLst>
                                          <p:attrName>ppt_y</p:attrName>
                                        </p:attrNameLst>
                                      </p:cBhvr>
                                      <p:tavLst>
                                        <p:tav tm="0">
                                          <p:val>
                                            <p:strVal val="ppt_y"/>
                                          </p:val>
                                        </p:tav>
                                        <p:tav tm="100000">
                                          <p:val>
                                            <p:strVal val="1+ppt_h/2"/>
                                          </p:val>
                                        </p:tav>
                                      </p:tavLst>
                                    </p:anim>
                                    <p:set>
                                      <p:cBhvr>
                                        <p:cTn id="68" dur="1" fill="hold">
                                          <p:stCondLst>
                                            <p:cond delay="499"/>
                                          </p:stCondLst>
                                        </p:cTn>
                                        <p:tgtEl>
                                          <p:spTgt spid="19"/>
                                        </p:tgtEl>
                                        <p:attrNameLst>
                                          <p:attrName>style.visibility</p:attrName>
                                        </p:attrNameLst>
                                      </p:cBhvr>
                                      <p:to>
                                        <p:strVal val="hidden"/>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xit" presetSubtype="4" accel="50000" decel="50000" fill="hold" grpId="0" nodeType="clickEffect">
                                  <p:stCondLst>
                                    <p:cond delay="0"/>
                                  </p:stCondLst>
                                  <p:childTnLst>
                                    <p:anim calcmode="lin" valueType="num">
                                      <p:cBhvr additive="base">
                                        <p:cTn id="72" dur="500"/>
                                        <p:tgtEl>
                                          <p:spTgt spid="24"/>
                                        </p:tgtEl>
                                        <p:attrNameLst>
                                          <p:attrName>ppt_x</p:attrName>
                                        </p:attrNameLst>
                                      </p:cBhvr>
                                      <p:tavLst>
                                        <p:tav tm="0">
                                          <p:val>
                                            <p:strVal val="ppt_x"/>
                                          </p:val>
                                        </p:tav>
                                        <p:tav tm="100000">
                                          <p:val>
                                            <p:strVal val="ppt_x"/>
                                          </p:val>
                                        </p:tav>
                                      </p:tavLst>
                                    </p:anim>
                                    <p:anim calcmode="lin" valueType="num">
                                      <p:cBhvr additive="base">
                                        <p:cTn id="73" dur="500"/>
                                        <p:tgtEl>
                                          <p:spTgt spid="24"/>
                                        </p:tgtEl>
                                        <p:attrNameLst>
                                          <p:attrName>ppt_y</p:attrName>
                                        </p:attrNameLst>
                                      </p:cBhvr>
                                      <p:tavLst>
                                        <p:tav tm="0">
                                          <p:val>
                                            <p:strVal val="ppt_y"/>
                                          </p:val>
                                        </p:tav>
                                        <p:tav tm="100000">
                                          <p:val>
                                            <p:strVal val="1+ppt_h/2"/>
                                          </p:val>
                                        </p:tav>
                                      </p:tavLst>
                                    </p:anim>
                                    <p:set>
                                      <p:cBhvr>
                                        <p:cTn id="74"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P spid="17" grpId="0" animBg="1"/>
      <p:bldP spid="18" grpId="0" animBg="1"/>
      <p:bldP spid="19" grpId="0" animBg="1"/>
      <p:bldP spid="21" grpId="0" animBg="1"/>
      <p:bldP spid="22" grpId="0" animBg="1"/>
      <p:bldP spid="23" grpId="0" animBg="1"/>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90" name="Rectangle 2">
            <a:extLst>
              <a:ext uri="{FF2B5EF4-FFF2-40B4-BE49-F238E27FC236}">
                <a16:creationId xmlns:a16="http://schemas.microsoft.com/office/drawing/2014/main" id="{648CD6FB-0259-754A-B550-E6B3C1F7324A}"/>
              </a:ext>
            </a:extLst>
          </p:cNvPr>
          <p:cNvSpPr>
            <a:spLocks noGrp="1" noChangeArrowheads="1"/>
          </p:cNvSpPr>
          <p:nvPr>
            <p:ph type="title" idx="4294967295"/>
          </p:nvPr>
        </p:nvSpPr>
        <p:spPr>
          <a:xfrm>
            <a:off x="0" y="-76200"/>
            <a:ext cx="9144000" cy="685800"/>
          </a:xfrm>
          <a:gradFill flip="none" rotWithShape="1">
            <a:gsLst>
              <a:gs pos="0">
                <a:schemeClr val="accent2">
                  <a:lumMod val="50000"/>
                </a:schemeClr>
              </a:gs>
              <a:gs pos="100000">
                <a:schemeClr val="tx2"/>
              </a:gs>
            </a:gsLst>
            <a:path path="rect">
              <a:fillToRect l="50000" t="50000" r="50000" b="50000"/>
            </a:path>
            <a:tileRect/>
          </a:gradFill>
        </p:spPr>
        <p:txBody>
          <a:bodyPr/>
          <a:lstStyle/>
          <a:p>
            <a:pPr>
              <a:defRPr/>
            </a:pPr>
            <a:r>
              <a:rPr lang="ar-JO" dirty="0">
                <a:solidFill>
                  <a:srgbClr val="EAEAEA"/>
                </a:solidFill>
                <a:latin typeface="Arial" panose="020B0604020202020204" pitchFamily="34" charset="0"/>
                <a:cs typeface="Arial" panose="020B0604020202020204" pitchFamily="34" charset="0"/>
              </a:rPr>
              <a:t>تشبيهات الكنيسة</a:t>
            </a:r>
            <a:endParaRPr lang="en-US" dirty="0">
              <a:solidFill>
                <a:srgbClr val="EAEAEA"/>
              </a:solidFill>
              <a:latin typeface="Arial" panose="020B0604020202020204" pitchFamily="34" charset="0"/>
              <a:cs typeface="Arial" panose="020B0604020202020204" pitchFamily="34" charset="0"/>
            </a:endParaRPr>
          </a:p>
        </p:txBody>
      </p:sp>
      <p:graphicFrame>
        <p:nvGraphicFramePr>
          <p:cNvPr id="72825" name="Group 121">
            <a:extLst>
              <a:ext uri="{FF2B5EF4-FFF2-40B4-BE49-F238E27FC236}">
                <a16:creationId xmlns:a16="http://schemas.microsoft.com/office/drawing/2014/main" id="{0B707FE5-F441-7C4A-9BD6-624BB818D136}"/>
              </a:ext>
            </a:extLst>
          </p:cNvPr>
          <p:cNvGraphicFramePr>
            <a:graphicFrameLocks noGrp="1"/>
          </p:cNvGraphicFramePr>
          <p:nvPr>
            <p:extLst>
              <p:ext uri="{D42A27DB-BD31-4B8C-83A1-F6EECF244321}">
                <p14:modId xmlns:p14="http://schemas.microsoft.com/office/powerpoint/2010/main" val="288718393"/>
              </p:ext>
            </p:extLst>
          </p:nvPr>
        </p:nvGraphicFramePr>
        <p:xfrm>
          <a:off x="76200" y="838200"/>
          <a:ext cx="9144000" cy="5791201"/>
        </p:xfrm>
        <a:graphic>
          <a:graphicData uri="http://schemas.openxmlformats.org/drawingml/2006/table">
            <a:tbl>
              <a:tblPr/>
              <a:tblGrid>
                <a:gridCol w="2209800">
                  <a:extLst>
                    <a:ext uri="{9D8B030D-6E8A-4147-A177-3AD203B41FA5}">
                      <a16:colId xmlns:a16="http://schemas.microsoft.com/office/drawing/2014/main" val="2797649996"/>
                    </a:ext>
                  </a:extLst>
                </a:gridCol>
                <a:gridCol w="2133600">
                  <a:extLst>
                    <a:ext uri="{9D8B030D-6E8A-4147-A177-3AD203B41FA5}">
                      <a16:colId xmlns:a16="http://schemas.microsoft.com/office/drawing/2014/main" val="1456570931"/>
                    </a:ext>
                  </a:extLst>
                </a:gridCol>
                <a:gridCol w="2212975">
                  <a:extLst>
                    <a:ext uri="{9D8B030D-6E8A-4147-A177-3AD203B41FA5}">
                      <a16:colId xmlns:a16="http://schemas.microsoft.com/office/drawing/2014/main" val="3473510107"/>
                    </a:ext>
                  </a:extLst>
                </a:gridCol>
                <a:gridCol w="2587625">
                  <a:extLst>
                    <a:ext uri="{9D8B030D-6E8A-4147-A177-3AD203B41FA5}">
                      <a16:colId xmlns:a16="http://schemas.microsoft.com/office/drawing/2014/main" val="3491846587"/>
                    </a:ext>
                  </a:extLst>
                </a:gridCol>
              </a:tblGrid>
              <a:tr h="854075">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التشبيه     والنص</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solidFill>
                      <a:schemeClr val="tx2"/>
                    </a:soli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خدمة       المسيح</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solidFill>
                      <a:schemeClr val="tx2"/>
                    </a:soli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خدمة       الكنيسة</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solidFill>
                      <a:schemeClr val="tx2"/>
                    </a:soli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التطبيقات</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558436419"/>
                  </a:ext>
                </a:extLst>
              </a:tr>
              <a:tr h="2468563">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الكهنوت</a:t>
                      </a:r>
                      <a:r>
                        <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 </a:t>
                      </a:r>
                    </a:p>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  </a:t>
                      </a: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1 بط 2: 5-9</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  </a:t>
                      </a: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رؤ 1: 4-6</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  </a:t>
                      </a: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رؤ 5: 9-10</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  </a:t>
                      </a: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رؤ 20: 6</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يقبل العبادة من كل مؤمن</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ألوهية المسيح</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يجب على كل مؤمن أن يقدم ذبيحة تسبيح لله شهادة للعالم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العبادة والتضاعف</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لا يوجد تمييز حقيقي بين رجال الدين والعلمانيين</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179886058"/>
                  </a:ext>
                </a:extLst>
              </a:tr>
              <a:tr h="2468563">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القطيع</a:t>
                      </a:r>
                      <a:r>
                        <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 </a:t>
                      </a:r>
                    </a:p>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  </a:t>
                      </a: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أع 20: 28</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  </a:t>
                      </a: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1 بط 5: 4</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  </a:t>
                      </a: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يو 10: 11، 14</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يهتم بالخروف كالراعي الصالح</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عناية المسيح</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التركيز على احتياجات الأغنام بدلاً من الخدمة: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الراحة، الطعام، التوجيه، التشجيع، الشفاء، الخ.</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البنيان</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lvl1pPr defTabSz="457200">
                        <a:spcBef>
                          <a:spcPct val="20000"/>
                        </a:spcBef>
                        <a:defRPr sz="2800">
                          <a:solidFill>
                            <a:schemeClr val="tx1"/>
                          </a:solidFill>
                          <a:latin typeface="Times New Roman" panose="02020603050405020304" pitchFamily="18" charset="0"/>
                          <a:ea typeface="ＭＳ Ｐゴシック" panose="020B0600070205080204" pitchFamily="34" charset="-128"/>
                        </a:defRPr>
                      </a:lvl1pPr>
                      <a:lvl2pPr marL="742950" indent="-285750" defTabSz="457200">
                        <a:spcBef>
                          <a:spcPct val="20000"/>
                        </a:spcBef>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457200">
                        <a:spcBef>
                          <a:spcPct val="20000"/>
                        </a:spcBef>
                        <a:defRPr sz="2000">
                          <a:solidFill>
                            <a:schemeClr val="tx1"/>
                          </a:solidFill>
                          <a:latin typeface="Times New Roman" panose="02020603050405020304" pitchFamily="18" charset="0"/>
                          <a:ea typeface="ＭＳ Ｐゴシック" panose="020B0600070205080204" pitchFamily="34" charset="-128"/>
                        </a:defRPr>
                      </a:lvl3pPr>
                      <a:lvl4pPr marL="16002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4pPr>
                      <a:lvl5pPr marL="2057400" indent="-228600" defTabSz="457200">
                        <a:spcBef>
                          <a:spcPct val="20000"/>
                        </a:spcBef>
                        <a:defRPr>
                          <a:solidFill>
                            <a:schemeClr val="tx1"/>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rPr>
                        <a:t>ابقَ داخل القطيع لتحصل على الحماية والرعاية من الراعي</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864042030"/>
                  </a:ext>
                </a:extLst>
              </a:tr>
            </a:tbl>
          </a:graphicData>
        </a:graphic>
      </p:graphicFrame>
      <p:sp>
        <p:nvSpPr>
          <p:cNvPr id="188431" name="Text Box 123">
            <a:extLst>
              <a:ext uri="{FF2B5EF4-FFF2-40B4-BE49-F238E27FC236}">
                <a16:creationId xmlns:a16="http://schemas.microsoft.com/office/drawing/2014/main" id="{6B686349-E0A3-1A4A-9C8F-C7C5AF961673}"/>
              </a:ext>
            </a:extLst>
          </p:cNvPr>
          <p:cNvSpPr txBox="1">
            <a:spLocks noChangeArrowheads="1"/>
          </p:cNvSpPr>
          <p:nvPr/>
        </p:nvSpPr>
        <p:spPr bwMode="auto">
          <a:xfrm>
            <a:off x="8382000" y="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b="1" dirty="0">
                <a:solidFill>
                  <a:srgbClr val="FFFFFF"/>
                </a:solidFill>
                <a:cs typeface="Arial" panose="020B0604020202020204" pitchFamily="34" charset="0"/>
              </a:rPr>
              <a:t>10</a:t>
            </a:r>
            <a:endParaRPr lang="en-US" altLang="en-US" dirty="0">
              <a:solidFill>
                <a:srgbClr val="FFFFFF"/>
              </a:solidFill>
              <a:cs typeface="Arial" panose="020B0604020202020204" pitchFamily="34" charset="0"/>
            </a:endParaRPr>
          </a:p>
        </p:txBody>
      </p:sp>
      <p:sp>
        <p:nvSpPr>
          <p:cNvPr id="30" name="Rectangle 29">
            <a:extLst>
              <a:ext uri="{FF2B5EF4-FFF2-40B4-BE49-F238E27FC236}">
                <a16:creationId xmlns:a16="http://schemas.microsoft.com/office/drawing/2014/main" id="{33898CD6-64DF-8E4D-BB28-CF71DAB84145}"/>
              </a:ext>
            </a:extLst>
          </p:cNvPr>
          <p:cNvSpPr>
            <a:spLocks noChangeArrowheads="1"/>
          </p:cNvSpPr>
          <p:nvPr/>
        </p:nvSpPr>
        <p:spPr bwMode="auto">
          <a:xfrm>
            <a:off x="2362200" y="7029400"/>
            <a:ext cx="2209800" cy="914400"/>
          </a:xfrm>
          <a:prstGeom prst="rect">
            <a:avLst/>
          </a:prstGeom>
          <a:solidFill>
            <a:srgbClr val="0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31" name="Rectangle 30">
            <a:extLst>
              <a:ext uri="{FF2B5EF4-FFF2-40B4-BE49-F238E27FC236}">
                <a16:creationId xmlns:a16="http://schemas.microsoft.com/office/drawing/2014/main" id="{62B7F145-6D96-E84B-9911-BD27E4922362}"/>
              </a:ext>
            </a:extLst>
          </p:cNvPr>
          <p:cNvSpPr>
            <a:spLocks noChangeArrowheads="1"/>
          </p:cNvSpPr>
          <p:nvPr/>
        </p:nvSpPr>
        <p:spPr bwMode="auto">
          <a:xfrm>
            <a:off x="2362200" y="8096200"/>
            <a:ext cx="2209800" cy="2438400"/>
          </a:xfrm>
          <a:prstGeom prst="rect">
            <a:avLst/>
          </a:prstGeom>
          <a:solidFill>
            <a:srgbClr val="0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32" name="Rectangle 31">
            <a:extLst>
              <a:ext uri="{FF2B5EF4-FFF2-40B4-BE49-F238E27FC236}">
                <a16:creationId xmlns:a16="http://schemas.microsoft.com/office/drawing/2014/main" id="{0125485B-E9A9-0D4F-A72D-1901E76F1A29}"/>
              </a:ext>
            </a:extLst>
          </p:cNvPr>
          <p:cNvSpPr>
            <a:spLocks noChangeArrowheads="1"/>
          </p:cNvSpPr>
          <p:nvPr/>
        </p:nvSpPr>
        <p:spPr bwMode="auto">
          <a:xfrm>
            <a:off x="2438400" y="10458400"/>
            <a:ext cx="2209800" cy="2581275"/>
          </a:xfrm>
          <a:prstGeom prst="rect">
            <a:avLst/>
          </a:prstGeom>
          <a:solidFill>
            <a:srgbClr val="0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34" name="Rectangle 33">
            <a:extLst>
              <a:ext uri="{FF2B5EF4-FFF2-40B4-BE49-F238E27FC236}">
                <a16:creationId xmlns:a16="http://schemas.microsoft.com/office/drawing/2014/main" id="{E27F6E09-646B-2941-BB59-174324D600AC}"/>
              </a:ext>
            </a:extLst>
          </p:cNvPr>
          <p:cNvSpPr>
            <a:spLocks noChangeArrowheads="1"/>
          </p:cNvSpPr>
          <p:nvPr/>
        </p:nvSpPr>
        <p:spPr bwMode="auto">
          <a:xfrm>
            <a:off x="4572000" y="7029400"/>
            <a:ext cx="2209800" cy="914400"/>
          </a:xfrm>
          <a:prstGeom prst="rect">
            <a:avLst/>
          </a:prstGeom>
          <a:solidFill>
            <a:srgbClr val="0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35" name="Rectangle 34">
            <a:extLst>
              <a:ext uri="{FF2B5EF4-FFF2-40B4-BE49-F238E27FC236}">
                <a16:creationId xmlns:a16="http://schemas.microsoft.com/office/drawing/2014/main" id="{DC6D4700-4E45-4E40-AC7E-8695E1444B60}"/>
              </a:ext>
            </a:extLst>
          </p:cNvPr>
          <p:cNvSpPr>
            <a:spLocks noChangeArrowheads="1"/>
          </p:cNvSpPr>
          <p:nvPr/>
        </p:nvSpPr>
        <p:spPr bwMode="auto">
          <a:xfrm>
            <a:off x="4572000" y="8096200"/>
            <a:ext cx="2209800" cy="2438400"/>
          </a:xfrm>
          <a:prstGeom prst="rect">
            <a:avLst/>
          </a:prstGeom>
          <a:solidFill>
            <a:srgbClr val="0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36" name="Rectangle 35">
            <a:extLst>
              <a:ext uri="{FF2B5EF4-FFF2-40B4-BE49-F238E27FC236}">
                <a16:creationId xmlns:a16="http://schemas.microsoft.com/office/drawing/2014/main" id="{0623B1CF-3CA4-634E-A93E-B8E8B63F5D5A}"/>
              </a:ext>
            </a:extLst>
          </p:cNvPr>
          <p:cNvSpPr>
            <a:spLocks noChangeArrowheads="1"/>
          </p:cNvSpPr>
          <p:nvPr/>
        </p:nvSpPr>
        <p:spPr bwMode="auto">
          <a:xfrm>
            <a:off x="4648200" y="10458400"/>
            <a:ext cx="2362200" cy="2667000"/>
          </a:xfrm>
          <a:prstGeom prst="rect">
            <a:avLst/>
          </a:prstGeom>
          <a:solidFill>
            <a:srgbClr val="0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38" name="Rectangle 37">
            <a:extLst>
              <a:ext uri="{FF2B5EF4-FFF2-40B4-BE49-F238E27FC236}">
                <a16:creationId xmlns:a16="http://schemas.microsoft.com/office/drawing/2014/main" id="{1CF1A90E-407A-DB49-B9D3-C6851E5F46A4}"/>
              </a:ext>
            </a:extLst>
          </p:cNvPr>
          <p:cNvSpPr>
            <a:spLocks noChangeArrowheads="1"/>
          </p:cNvSpPr>
          <p:nvPr/>
        </p:nvSpPr>
        <p:spPr bwMode="auto">
          <a:xfrm>
            <a:off x="6858000" y="7029400"/>
            <a:ext cx="2438400" cy="863600"/>
          </a:xfrm>
          <a:prstGeom prst="rect">
            <a:avLst/>
          </a:prstGeom>
          <a:solidFill>
            <a:srgbClr val="0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39" name="Rectangle 38">
            <a:extLst>
              <a:ext uri="{FF2B5EF4-FFF2-40B4-BE49-F238E27FC236}">
                <a16:creationId xmlns:a16="http://schemas.microsoft.com/office/drawing/2014/main" id="{9F876FC2-5D1F-5748-8AF0-964883D2B15C}"/>
              </a:ext>
            </a:extLst>
          </p:cNvPr>
          <p:cNvSpPr>
            <a:spLocks noChangeArrowheads="1"/>
          </p:cNvSpPr>
          <p:nvPr/>
        </p:nvSpPr>
        <p:spPr bwMode="auto">
          <a:xfrm>
            <a:off x="6858000" y="8096200"/>
            <a:ext cx="2590800" cy="2438400"/>
          </a:xfrm>
          <a:prstGeom prst="rect">
            <a:avLst/>
          </a:prstGeom>
          <a:solidFill>
            <a:srgbClr val="0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
        <p:nvSpPr>
          <p:cNvPr id="40" name="Rectangle 39">
            <a:extLst>
              <a:ext uri="{FF2B5EF4-FFF2-40B4-BE49-F238E27FC236}">
                <a16:creationId xmlns:a16="http://schemas.microsoft.com/office/drawing/2014/main" id="{1670C835-105B-0E4F-96F3-9D6DFA3C0ACC}"/>
              </a:ext>
            </a:extLst>
          </p:cNvPr>
          <p:cNvSpPr>
            <a:spLocks noChangeArrowheads="1"/>
          </p:cNvSpPr>
          <p:nvPr/>
        </p:nvSpPr>
        <p:spPr bwMode="auto">
          <a:xfrm>
            <a:off x="6858000" y="10458400"/>
            <a:ext cx="2590800" cy="2667000"/>
          </a:xfrm>
          <a:prstGeom prst="rect">
            <a:avLst/>
          </a:prstGeom>
          <a:solidFill>
            <a:srgbClr val="0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30"/>
                                        </p:tgtEl>
                                        <p:attrNameLst>
                                          <p:attrName>ppt_x</p:attrName>
                                        </p:attrNameLst>
                                      </p:cBhvr>
                                      <p:tavLst>
                                        <p:tav tm="0">
                                          <p:val>
                                            <p:strVal val="ppt_x"/>
                                          </p:val>
                                        </p:tav>
                                        <p:tav tm="100000">
                                          <p:val>
                                            <p:strVal val="ppt_x"/>
                                          </p:val>
                                        </p:tav>
                                      </p:tavLst>
                                    </p:anim>
                                    <p:anim calcmode="lin" valueType="num">
                                      <p:cBhvr additive="base">
                                        <p:cTn id="7" dur="500"/>
                                        <p:tgtEl>
                                          <p:spTgt spid="30"/>
                                        </p:tgtEl>
                                        <p:attrNameLst>
                                          <p:attrName>ppt_y</p:attrName>
                                        </p:attrNameLst>
                                      </p:cBhvr>
                                      <p:tavLst>
                                        <p:tav tm="0">
                                          <p:val>
                                            <p:strVal val="ppt_y"/>
                                          </p:val>
                                        </p:tav>
                                        <p:tav tm="100000">
                                          <p:val>
                                            <p:strVal val="1+ppt_h/2"/>
                                          </p:val>
                                        </p:tav>
                                      </p:tavLst>
                                    </p:anim>
                                    <p:set>
                                      <p:cBhvr>
                                        <p:cTn id="8" dur="1" fill="hold">
                                          <p:stCondLst>
                                            <p:cond delay="499"/>
                                          </p:stCondLst>
                                        </p:cTn>
                                        <p:tgtEl>
                                          <p:spTgt spid="30"/>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31"/>
                                        </p:tgtEl>
                                        <p:attrNameLst>
                                          <p:attrName>ppt_x</p:attrName>
                                        </p:attrNameLst>
                                      </p:cBhvr>
                                      <p:tavLst>
                                        <p:tav tm="0">
                                          <p:val>
                                            <p:strVal val="ppt_x"/>
                                          </p:val>
                                        </p:tav>
                                        <p:tav tm="100000">
                                          <p:val>
                                            <p:strVal val="ppt_x"/>
                                          </p:val>
                                        </p:tav>
                                      </p:tavLst>
                                    </p:anim>
                                    <p:anim calcmode="lin" valueType="num">
                                      <p:cBhvr additive="base">
                                        <p:cTn id="13" dur="500"/>
                                        <p:tgtEl>
                                          <p:spTgt spid="31"/>
                                        </p:tgtEl>
                                        <p:attrNameLst>
                                          <p:attrName>ppt_y</p:attrName>
                                        </p:attrNameLst>
                                      </p:cBhvr>
                                      <p:tavLst>
                                        <p:tav tm="0">
                                          <p:val>
                                            <p:strVal val="ppt_y"/>
                                          </p:val>
                                        </p:tav>
                                        <p:tav tm="100000">
                                          <p:val>
                                            <p:strVal val="1+ppt_h/2"/>
                                          </p:val>
                                        </p:tav>
                                      </p:tavLst>
                                    </p:anim>
                                    <p:set>
                                      <p:cBhvr>
                                        <p:cTn id="14" dur="1" fill="hold">
                                          <p:stCondLst>
                                            <p:cond delay="499"/>
                                          </p:stCondLst>
                                        </p:cTn>
                                        <p:tgtEl>
                                          <p:spTgt spid="31"/>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34"/>
                                        </p:tgtEl>
                                        <p:attrNameLst>
                                          <p:attrName>ppt_x</p:attrName>
                                        </p:attrNameLst>
                                      </p:cBhvr>
                                      <p:tavLst>
                                        <p:tav tm="0">
                                          <p:val>
                                            <p:strVal val="ppt_x"/>
                                          </p:val>
                                        </p:tav>
                                        <p:tav tm="100000">
                                          <p:val>
                                            <p:strVal val="ppt_x"/>
                                          </p:val>
                                        </p:tav>
                                      </p:tavLst>
                                    </p:anim>
                                    <p:anim calcmode="lin" valueType="num">
                                      <p:cBhvr additive="base">
                                        <p:cTn id="19" dur="500"/>
                                        <p:tgtEl>
                                          <p:spTgt spid="34"/>
                                        </p:tgtEl>
                                        <p:attrNameLst>
                                          <p:attrName>ppt_y</p:attrName>
                                        </p:attrNameLst>
                                      </p:cBhvr>
                                      <p:tavLst>
                                        <p:tav tm="0">
                                          <p:val>
                                            <p:strVal val="ppt_y"/>
                                          </p:val>
                                        </p:tav>
                                        <p:tav tm="100000">
                                          <p:val>
                                            <p:strVal val="1+ppt_h/2"/>
                                          </p:val>
                                        </p:tav>
                                      </p:tavLst>
                                    </p:anim>
                                    <p:set>
                                      <p:cBhvr>
                                        <p:cTn id="20" dur="1" fill="hold">
                                          <p:stCondLst>
                                            <p:cond delay="499"/>
                                          </p:stCondLst>
                                        </p:cTn>
                                        <p:tgtEl>
                                          <p:spTgt spid="34"/>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35"/>
                                        </p:tgtEl>
                                        <p:attrNameLst>
                                          <p:attrName>ppt_x</p:attrName>
                                        </p:attrNameLst>
                                      </p:cBhvr>
                                      <p:tavLst>
                                        <p:tav tm="0">
                                          <p:val>
                                            <p:strVal val="ppt_x"/>
                                          </p:val>
                                        </p:tav>
                                        <p:tav tm="100000">
                                          <p:val>
                                            <p:strVal val="ppt_x"/>
                                          </p:val>
                                        </p:tav>
                                      </p:tavLst>
                                    </p:anim>
                                    <p:anim calcmode="lin" valueType="num">
                                      <p:cBhvr additive="base">
                                        <p:cTn id="25" dur="500"/>
                                        <p:tgtEl>
                                          <p:spTgt spid="35"/>
                                        </p:tgtEl>
                                        <p:attrNameLst>
                                          <p:attrName>ppt_y</p:attrName>
                                        </p:attrNameLst>
                                      </p:cBhvr>
                                      <p:tavLst>
                                        <p:tav tm="0">
                                          <p:val>
                                            <p:strVal val="ppt_y"/>
                                          </p:val>
                                        </p:tav>
                                        <p:tav tm="100000">
                                          <p:val>
                                            <p:strVal val="1+ppt_h/2"/>
                                          </p:val>
                                        </p:tav>
                                      </p:tavLst>
                                    </p:anim>
                                    <p:set>
                                      <p:cBhvr>
                                        <p:cTn id="26" dur="1" fill="hold">
                                          <p:stCondLst>
                                            <p:cond delay="499"/>
                                          </p:stCondLst>
                                        </p:cTn>
                                        <p:tgtEl>
                                          <p:spTgt spid="35"/>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38"/>
                                        </p:tgtEl>
                                        <p:attrNameLst>
                                          <p:attrName>ppt_x</p:attrName>
                                        </p:attrNameLst>
                                      </p:cBhvr>
                                      <p:tavLst>
                                        <p:tav tm="0">
                                          <p:val>
                                            <p:strVal val="ppt_x"/>
                                          </p:val>
                                        </p:tav>
                                        <p:tav tm="100000">
                                          <p:val>
                                            <p:strVal val="ppt_x"/>
                                          </p:val>
                                        </p:tav>
                                      </p:tavLst>
                                    </p:anim>
                                    <p:anim calcmode="lin" valueType="num">
                                      <p:cBhvr additive="base">
                                        <p:cTn id="31" dur="500"/>
                                        <p:tgtEl>
                                          <p:spTgt spid="38"/>
                                        </p:tgtEl>
                                        <p:attrNameLst>
                                          <p:attrName>ppt_y</p:attrName>
                                        </p:attrNameLst>
                                      </p:cBhvr>
                                      <p:tavLst>
                                        <p:tav tm="0">
                                          <p:val>
                                            <p:strVal val="ppt_y"/>
                                          </p:val>
                                        </p:tav>
                                        <p:tav tm="100000">
                                          <p:val>
                                            <p:strVal val="1+ppt_h/2"/>
                                          </p:val>
                                        </p:tav>
                                      </p:tavLst>
                                    </p:anim>
                                    <p:set>
                                      <p:cBhvr>
                                        <p:cTn id="32" dur="1" fill="hold">
                                          <p:stCondLst>
                                            <p:cond delay="499"/>
                                          </p:stCondLst>
                                        </p:cTn>
                                        <p:tgtEl>
                                          <p:spTgt spid="3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39"/>
                                        </p:tgtEl>
                                        <p:attrNameLst>
                                          <p:attrName>ppt_x</p:attrName>
                                        </p:attrNameLst>
                                      </p:cBhvr>
                                      <p:tavLst>
                                        <p:tav tm="0">
                                          <p:val>
                                            <p:strVal val="ppt_x"/>
                                          </p:val>
                                        </p:tav>
                                        <p:tav tm="100000">
                                          <p:val>
                                            <p:strVal val="ppt_x"/>
                                          </p:val>
                                        </p:tav>
                                      </p:tavLst>
                                    </p:anim>
                                    <p:anim calcmode="lin" valueType="num">
                                      <p:cBhvr additive="base">
                                        <p:cTn id="37" dur="500"/>
                                        <p:tgtEl>
                                          <p:spTgt spid="39"/>
                                        </p:tgtEl>
                                        <p:attrNameLst>
                                          <p:attrName>ppt_y</p:attrName>
                                        </p:attrNameLst>
                                      </p:cBhvr>
                                      <p:tavLst>
                                        <p:tav tm="0">
                                          <p:val>
                                            <p:strVal val="ppt_y"/>
                                          </p:val>
                                        </p:tav>
                                        <p:tav tm="100000">
                                          <p:val>
                                            <p:strVal val="1+ppt_h/2"/>
                                          </p:val>
                                        </p:tav>
                                      </p:tavLst>
                                    </p:anim>
                                    <p:set>
                                      <p:cBhvr>
                                        <p:cTn id="38" dur="1" fill="hold">
                                          <p:stCondLst>
                                            <p:cond delay="499"/>
                                          </p:stCondLst>
                                        </p:cTn>
                                        <p:tgtEl>
                                          <p:spTgt spid="39"/>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32"/>
                                        </p:tgtEl>
                                        <p:attrNameLst>
                                          <p:attrName>ppt_x</p:attrName>
                                        </p:attrNameLst>
                                      </p:cBhvr>
                                      <p:tavLst>
                                        <p:tav tm="0">
                                          <p:val>
                                            <p:strVal val="ppt_x"/>
                                          </p:val>
                                        </p:tav>
                                        <p:tav tm="100000">
                                          <p:val>
                                            <p:strVal val="ppt_x"/>
                                          </p:val>
                                        </p:tav>
                                      </p:tavLst>
                                    </p:anim>
                                    <p:anim calcmode="lin" valueType="num">
                                      <p:cBhvr additive="base">
                                        <p:cTn id="43" dur="500"/>
                                        <p:tgtEl>
                                          <p:spTgt spid="32"/>
                                        </p:tgtEl>
                                        <p:attrNameLst>
                                          <p:attrName>ppt_y</p:attrName>
                                        </p:attrNameLst>
                                      </p:cBhvr>
                                      <p:tavLst>
                                        <p:tav tm="0">
                                          <p:val>
                                            <p:strVal val="ppt_y"/>
                                          </p:val>
                                        </p:tav>
                                        <p:tav tm="100000">
                                          <p:val>
                                            <p:strVal val="1+ppt_h/2"/>
                                          </p:val>
                                        </p:tav>
                                      </p:tavLst>
                                    </p:anim>
                                    <p:set>
                                      <p:cBhvr>
                                        <p:cTn id="44" dur="1" fill="hold">
                                          <p:stCondLst>
                                            <p:cond delay="499"/>
                                          </p:stCondLst>
                                        </p:cTn>
                                        <p:tgtEl>
                                          <p:spTgt spid="32"/>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36"/>
                                        </p:tgtEl>
                                        <p:attrNameLst>
                                          <p:attrName>ppt_x</p:attrName>
                                        </p:attrNameLst>
                                      </p:cBhvr>
                                      <p:tavLst>
                                        <p:tav tm="0">
                                          <p:val>
                                            <p:strVal val="ppt_x"/>
                                          </p:val>
                                        </p:tav>
                                        <p:tav tm="100000">
                                          <p:val>
                                            <p:strVal val="ppt_x"/>
                                          </p:val>
                                        </p:tav>
                                      </p:tavLst>
                                    </p:anim>
                                    <p:anim calcmode="lin" valueType="num">
                                      <p:cBhvr additive="base">
                                        <p:cTn id="49" dur="500"/>
                                        <p:tgtEl>
                                          <p:spTgt spid="36"/>
                                        </p:tgtEl>
                                        <p:attrNameLst>
                                          <p:attrName>ppt_y</p:attrName>
                                        </p:attrNameLst>
                                      </p:cBhvr>
                                      <p:tavLst>
                                        <p:tav tm="0">
                                          <p:val>
                                            <p:strVal val="ppt_y"/>
                                          </p:val>
                                        </p:tav>
                                        <p:tav tm="100000">
                                          <p:val>
                                            <p:strVal val="1+ppt_h/2"/>
                                          </p:val>
                                        </p:tav>
                                      </p:tavLst>
                                    </p:anim>
                                    <p:set>
                                      <p:cBhvr>
                                        <p:cTn id="50" dur="1" fill="hold">
                                          <p:stCondLst>
                                            <p:cond delay="499"/>
                                          </p:stCondLst>
                                        </p:cTn>
                                        <p:tgtEl>
                                          <p:spTgt spid="36"/>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40"/>
                                        </p:tgtEl>
                                        <p:attrNameLst>
                                          <p:attrName>ppt_x</p:attrName>
                                        </p:attrNameLst>
                                      </p:cBhvr>
                                      <p:tavLst>
                                        <p:tav tm="0">
                                          <p:val>
                                            <p:strVal val="ppt_x"/>
                                          </p:val>
                                        </p:tav>
                                        <p:tav tm="100000">
                                          <p:val>
                                            <p:strVal val="ppt_x"/>
                                          </p:val>
                                        </p:tav>
                                      </p:tavLst>
                                    </p:anim>
                                    <p:anim calcmode="lin" valueType="num">
                                      <p:cBhvr additive="base">
                                        <p:cTn id="55" dur="500"/>
                                        <p:tgtEl>
                                          <p:spTgt spid="40"/>
                                        </p:tgtEl>
                                        <p:attrNameLst>
                                          <p:attrName>ppt_y</p:attrName>
                                        </p:attrNameLst>
                                      </p:cBhvr>
                                      <p:tavLst>
                                        <p:tav tm="0">
                                          <p:val>
                                            <p:strVal val="ppt_y"/>
                                          </p:val>
                                        </p:tav>
                                        <p:tav tm="100000">
                                          <p:val>
                                            <p:strVal val="1+ppt_h/2"/>
                                          </p:val>
                                        </p:tav>
                                      </p:tavLst>
                                    </p:anim>
                                    <p:set>
                                      <p:cBhvr>
                                        <p:cTn id="56"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4" grpId="0" animBg="1"/>
      <p:bldP spid="35" grpId="0" animBg="1"/>
      <p:bldP spid="36" grpId="0" animBg="1"/>
      <p:bldP spid="38" grpId="0" animBg="1"/>
      <p:bldP spid="39" grpId="0" animBg="1"/>
      <p:bldP spid="4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640003" name="Oval 3">
            <a:extLst>
              <a:ext uri="{FF2B5EF4-FFF2-40B4-BE49-F238E27FC236}">
                <a16:creationId xmlns:a16="http://schemas.microsoft.com/office/drawing/2014/main" id="{40867852-8FE1-3848-903B-A52DCD68C5AE}"/>
              </a:ext>
            </a:extLst>
          </p:cNvPr>
          <p:cNvSpPr>
            <a:spLocks noChangeArrowheads="1"/>
          </p:cNvSpPr>
          <p:nvPr/>
        </p:nvSpPr>
        <p:spPr bwMode="auto">
          <a:xfrm>
            <a:off x="838200" y="685800"/>
            <a:ext cx="4572000" cy="4419600"/>
          </a:xfrm>
          <a:prstGeom prst="ellipse">
            <a:avLst/>
          </a:prstGeom>
          <a:noFill/>
          <a:ln w="57150">
            <a:solidFill>
              <a:schemeClr val="tx1"/>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66"/>
              </a:solidFill>
              <a:cs typeface="Arial" panose="020B0604020202020204" pitchFamily="34" charset="0"/>
            </a:endParaRPr>
          </a:p>
        </p:txBody>
      </p:sp>
      <p:sp>
        <p:nvSpPr>
          <p:cNvPr id="640004" name="Text Box 4">
            <a:extLst>
              <a:ext uri="{FF2B5EF4-FFF2-40B4-BE49-F238E27FC236}">
                <a16:creationId xmlns:a16="http://schemas.microsoft.com/office/drawing/2014/main" id="{C185B1F3-0FD7-6F4B-8622-E4228060923F}"/>
              </a:ext>
            </a:extLst>
          </p:cNvPr>
          <p:cNvSpPr txBox="1">
            <a:spLocks noChangeArrowheads="1"/>
          </p:cNvSpPr>
          <p:nvPr/>
        </p:nvSpPr>
        <p:spPr bwMode="auto">
          <a:xfrm>
            <a:off x="2206111" y="1447800"/>
            <a:ext cx="894796" cy="830997"/>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defRPr/>
            </a:pPr>
            <a:r>
              <a:rPr lang="ar-JO" b="1" dirty="0">
                <a:solidFill>
                  <a:srgbClr val="FFFF66"/>
                </a:solidFill>
                <a:ea typeface="ＭＳ Ｐゴシック" pitchFamily="-105" charset="-128"/>
                <a:cs typeface="Arial" panose="020B0604020202020204" pitchFamily="34" charset="0"/>
              </a:rPr>
              <a:t>عبادة </a:t>
            </a:r>
          </a:p>
          <a:p>
            <a:pPr algn="ctr">
              <a:defRPr/>
            </a:pPr>
            <a:r>
              <a:rPr lang="ar-JO" b="1" dirty="0">
                <a:solidFill>
                  <a:srgbClr val="FFFF66"/>
                </a:solidFill>
                <a:ea typeface="ＭＳ Ｐゴシック" pitchFamily="-105" charset="-128"/>
                <a:cs typeface="Arial" panose="020B0604020202020204" pitchFamily="34" charset="0"/>
              </a:rPr>
              <a:t>المسيح</a:t>
            </a:r>
            <a:endParaRPr lang="en-US" b="1" dirty="0">
              <a:solidFill>
                <a:srgbClr val="FFFF66"/>
              </a:solidFill>
              <a:ea typeface="ＭＳ Ｐゴシック" pitchFamily="-105" charset="-128"/>
              <a:cs typeface="Arial" panose="020B0604020202020204" pitchFamily="34" charset="0"/>
            </a:endParaRPr>
          </a:p>
        </p:txBody>
      </p:sp>
      <p:sp>
        <p:nvSpPr>
          <p:cNvPr id="640005" name="Text Box 5">
            <a:extLst>
              <a:ext uri="{FF2B5EF4-FFF2-40B4-BE49-F238E27FC236}">
                <a16:creationId xmlns:a16="http://schemas.microsoft.com/office/drawing/2014/main" id="{0760C235-878E-CF4C-A78B-ED3DEC92AB12}"/>
              </a:ext>
            </a:extLst>
          </p:cNvPr>
          <p:cNvSpPr txBox="1">
            <a:spLocks noChangeArrowheads="1"/>
          </p:cNvSpPr>
          <p:nvPr/>
        </p:nvSpPr>
        <p:spPr bwMode="auto">
          <a:xfrm>
            <a:off x="3797300" y="1447800"/>
            <a:ext cx="156845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ar-JO" b="1" dirty="0">
                <a:solidFill>
                  <a:srgbClr val="FFFF66"/>
                </a:solidFill>
                <a:ea typeface="ＭＳ Ｐゴシック" pitchFamily="-105" charset="-128"/>
                <a:cs typeface="Arial" panose="020B0604020202020204" pitchFamily="34" charset="0"/>
              </a:rPr>
              <a:t>الجسد</a:t>
            </a:r>
            <a:endParaRPr lang="en-US" b="1" dirty="0">
              <a:solidFill>
                <a:srgbClr val="FFFF66"/>
              </a:solidFill>
              <a:ea typeface="ＭＳ Ｐゴシック" pitchFamily="-105" charset="-128"/>
              <a:cs typeface="Arial" panose="020B0604020202020204" pitchFamily="34" charset="0"/>
            </a:endParaRPr>
          </a:p>
        </p:txBody>
      </p:sp>
      <p:sp>
        <p:nvSpPr>
          <p:cNvPr id="640006" name="Oval 6">
            <a:extLst>
              <a:ext uri="{FF2B5EF4-FFF2-40B4-BE49-F238E27FC236}">
                <a16:creationId xmlns:a16="http://schemas.microsoft.com/office/drawing/2014/main" id="{779726E9-4629-1B41-B5AD-E8B312C640C4}"/>
              </a:ext>
            </a:extLst>
          </p:cNvPr>
          <p:cNvSpPr>
            <a:spLocks noChangeArrowheads="1"/>
          </p:cNvSpPr>
          <p:nvPr/>
        </p:nvSpPr>
        <p:spPr bwMode="auto">
          <a:xfrm>
            <a:off x="3581400" y="762000"/>
            <a:ext cx="4572000" cy="4419600"/>
          </a:xfrm>
          <a:prstGeom prst="ellipse">
            <a:avLst/>
          </a:prstGeom>
          <a:noFill/>
          <a:ln w="57150">
            <a:solidFill>
              <a:srgbClr val="C9C4FF"/>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66"/>
              </a:solidFill>
              <a:cs typeface="Arial" panose="020B0604020202020204" pitchFamily="34" charset="0"/>
            </a:endParaRPr>
          </a:p>
        </p:txBody>
      </p:sp>
      <p:sp>
        <p:nvSpPr>
          <p:cNvPr id="640007" name="Text Box 7">
            <a:extLst>
              <a:ext uri="{FF2B5EF4-FFF2-40B4-BE49-F238E27FC236}">
                <a16:creationId xmlns:a16="http://schemas.microsoft.com/office/drawing/2014/main" id="{9B66CC90-EE72-914B-AED5-FAB29C13D24F}"/>
              </a:ext>
            </a:extLst>
          </p:cNvPr>
          <p:cNvSpPr txBox="1">
            <a:spLocks noChangeArrowheads="1"/>
          </p:cNvSpPr>
          <p:nvPr/>
        </p:nvSpPr>
        <p:spPr bwMode="auto">
          <a:xfrm>
            <a:off x="4953000" y="1447800"/>
            <a:ext cx="3124200" cy="830997"/>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ar-JO" b="1" dirty="0">
                <a:solidFill>
                  <a:srgbClr val="C9C4FF"/>
                </a:solidFill>
                <a:ea typeface="ＭＳ Ｐゴシック" pitchFamily="-105" charset="-128"/>
                <a:cs typeface="Arial" panose="020B0604020202020204" pitchFamily="34" charset="0"/>
              </a:rPr>
              <a:t>بنيان </a:t>
            </a:r>
          </a:p>
          <a:p>
            <a:pPr algn="ctr">
              <a:defRPr/>
            </a:pPr>
            <a:r>
              <a:rPr lang="ar-JO" b="1" dirty="0">
                <a:solidFill>
                  <a:srgbClr val="C9C4FF"/>
                </a:solidFill>
                <a:ea typeface="ＭＳ Ｐゴシック" pitchFamily="-105" charset="-128"/>
                <a:cs typeface="Arial" panose="020B0604020202020204" pitchFamily="34" charset="0"/>
              </a:rPr>
              <a:t>المؤمنين</a:t>
            </a:r>
            <a:endParaRPr lang="en-US" b="1" dirty="0">
              <a:solidFill>
                <a:srgbClr val="C9C4FF"/>
              </a:solidFill>
              <a:ea typeface="ＭＳ Ｐゴシック" pitchFamily="-105" charset="-128"/>
              <a:cs typeface="Arial" panose="020B0604020202020204" pitchFamily="34" charset="0"/>
            </a:endParaRPr>
          </a:p>
        </p:txBody>
      </p:sp>
      <p:sp>
        <p:nvSpPr>
          <p:cNvPr id="640008" name="Text Box 8">
            <a:extLst>
              <a:ext uri="{FF2B5EF4-FFF2-40B4-BE49-F238E27FC236}">
                <a16:creationId xmlns:a16="http://schemas.microsoft.com/office/drawing/2014/main" id="{1A2FDDEC-B414-EB4D-9C9D-888710CD964D}"/>
              </a:ext>
            </a:extLst>
          </p:cNvPr>
          <p:cNvSpPr txBox="1">
            <a:spLocks noChangeArrowheads="1"/>
          </p:cNvSpPr>
          <p:nvPr/>
        </p:nvSpPr>
        <p:spPr bwMode="auto">
          <a:xfrm>
            <a:off x="3924300" y="1828800"/>
            <a:ext cx="131445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ar-JO" b="1" dirty="0">
                <a:solidFill>
                  <a:srgbClr val="C9C4FF"/>
                </a:solidFill>
                <a:ea typeface="ＭＳ Ｐゴシック" pitchFamily="-105" charset="-128"/>
                <a:cs typeface="Arial" panose="020B0604020202020204" pitchFamily="34" charset="0"/>
              </a:rPr>
              <a:t>العروس</a:t>
            </a:r>
            <a:endParaRPr lang="en-US" b="1" dirty="0">
              <a:solidFill>
                <a:srgbClr val="C9C4FF"/>
              </a:solidFill>
              <a:ea typeface="ＭＳ Ｐゴシック" pitchFamily="-105" charset="-128"/>
              <a:cs typeface="Arial" panose="020B0604020202020204" pitchFamily="34" charset="0"/>
            </a:endParaRPr>
          </a:p>
        </p:txBody>
      </p:sp>
      <p:sp>
        <p:nvSpPr>
          <p:cNvPr id="640009" name="Oval 9">
            <a:extLst>
              <a:ext uri="{FF2B5EF4-FFF2-40B4-BE49-F238E27FC236}">
                <a16:creationId xmlns:a16="http://schemas.microsoft.com/office/drawing/2014/main" id="{47AC1EBD-B962-A240-8CE1-1EC529F49595}"/>
              </a:ext>
            </a:extLst>
          </p:cNvPr>
          <p:cNvSpPr>
            <a:spLocks noChangeArrowheads="1"/>
          </p:cNvSpPr>
          <p:nvPr/>
        </p:nvSpPr>
        <p:spPr bwMode="auto">
          <a:xfrm>
            <a:off x="2362200" y="2286000"/>
            <a:ext cx="4572000" cy="4419600"/>
          </a:xfrm>
          <a:prstGeom prst="ellipse">
            <a:avLst/>
          </a:prstGeom>
          <a:noFill/>
          <a:ln w="57150">
            <a:solidFill>
              <a:srgbClr val="00FFFF"/>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66"/>
              </a:solidFill>
              <a:cs typeface="Arial" panose="020B0604020202020204" pitchFamily="34" charset="0"/>
            </a:endParaRPr>
          </a:p>
        </p:txBody>
      </p:sp>
      <p:sp>
        <p:nvSpPr>
          <p:cNvPr id="640010" name="Text Box 10">
            <a:extLst>
              <a:ext uri="{FF2B5EF4-FFF2-40B4-BE49-F238E27FC236}">
                <a16:creationId xmlns:a16="http://schemas.microsoft.com/office/drawing/2014/main" id="{12A12005-4340-B341-8C36-AD8C44745D08}"/>
              </a:ext>
            </a:extLst>
          </p:cNvPr>
          <p:cNvSpPr txBox="1">
            <a:spLocks noChangeArrowheads="1"/>
          </p:cNvSpPr>
          <p:nvPr/>
        </p:nvSpPr>
        <p:spPr bwMode="auto">
          <a:xfrm>
            <a:off x="3835347" y="5410200"/>
            <a:ext cx="1620957" cy="830997"/>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defRPr/>
            </a:pPr>
            <a:r>
              <a:rPr lang="ar-JO" b="1" dirty="0">
                <a:solidFill>
                  <a:srgbClr val="00FFFF"/>
                </a:solidFill>
                <a:ea typeface="ＭＳ Ｐゴシック" pitchFamily="-105" charset="-128"/>
                <a:cs typeface="Arial" panose="020B0604020202020204" pitchFamily="34" charset="0"/>
              </a:rPr>
              <a:t>التضاعف بين </a:t>
            </a:r>
          </a:p>
          <a:p>
            <a:pPr algn="ctr">
              <a:defRPr/>
            </a:pPr>
            <a:r>
              <a:rPr lang="ar-JO" b="1" dirty="0">
                <a:solidFill>
                  <a:srgbClr val="00FFFF"/>
                </a:solidFill>
                <a:ea typeface="ＭＳ Ｐゴシック" pitchFamily="-105" charset="-128"/>
                <a:cs typeface="Arial" panose="020B0604020202020204" pitchFamily="34" charset="0"/>
              </a:rPr>
              <a:t>غير المؤمنين</a:t>
            </a:r>
            <a:endParaRPr lang="en-US" b="1" dirty="0">
              <a:solidFill>
                <a:srgbClr val="00FFFF"/>
              </a:solidFill>
              <a:ea typeface="ＭＳ Ｐゴシック" pitchFamily="-105" charset="-128"/>
              <a:cs typeface="Arial" panose="020B0604020202020204" pitchFamily="34" charset="0"/>
            </a:endParaRPr>
          </a:p>
        </p:txBody>
      </p:sp>
      <p:sp>
        <p:nvSpPr>
          <p:cNvPr id="640011" name="Text Box 11">
            <a:extLst>
              <a:ext uri="{FF2B5EF4-FFF2-40B4-BE49-F238E27FC236}">
                <a16:creationId xmlns:a16="http://schemas.microsoft.com/office/drawing/2014/main" id="{C59A8BD6-0D1E-F846-BE5F-BB8237B6AC4F}"/>
              </a:ext>
            </a:extLst>
          </p:cNvPr>
          <p:cNvSpPr txBox="1">
            <a:spLocks noChangeArrowheads="1"/>
          </p:cNvSpPr>
          <p:nvPr/>
        </p:nvSpPr>
        <p:spPr bwMode="auto">
          <a:xfrm>
            <a:off x="3829050" y="2743200"/>
            <a:ext cx="165735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ar-JO" b="1" dirty="0">
                <a:solidFill>
                  <a:srgbClr val="00FFFF"/>
                </a:solidFill>
                <a:ea typeface="ＭＳ Ｐゴシック" pitchFamily="-105" charset="-128"/>
                <a:cs typeface="Arial" panose="020B0604020202020204" pitchFamily="34" charset="0"/>
              </a:rPr>
              <a:t>البناء</a:t>
            </a:r>
            <a:endParaRPr lang="en-US" b="1" dirty="0">
              <a:solidFill>
                <a:srgbClr val="00FFFF"/>
              </a:solidFill>
              <a:ea typeface="ＭＳ Ｐゴシック" pitchFamily="-105" charset="-128"/>
              <a:cs typeface="Arial" panose="020B0604020202020204" pitchFamily="34" charset="0"/>
            </a:endParaRPr>
          </a:p>
        </p:txBody>
      </p:sp>
      <p:sp>
        <p:nvSpPr>
          <p:cNvPr id="640012" name="Text Box 12">
            <a:extLst>
              <a:ext uri="{FF2B5EF4-FFF2-40B4-BE49-F238E27FC236}">
                <a16:creationId xmlns:a16="http://schemas.microsoft.com/office/drawing/2014/main" id="{9AF96801-336E-B242-B4D2-A667393BBA84}"/>
              </a:ext>
            </a:extLst>
          </p:cNvPr>
          <p:cNvSpPr txBox="1">
            <a:spLocks noChangeArrowheads="1"/>
          </p:cNvSpPr>
          <p:nvPr/>
        </p:nvSpPr>
        <p:spPr bwMode="auto">
          <a:xfrm>
            <a:off x="2057400" y="4338638"/>
            <a:ext cx="2362200" cy="46196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ar-JO" b="1" dirty="0">
                <a:solidFill>
                  <a:srgbClr val="FFFF66"/>
                </a:solidFill>
                <a:ea typeface="ＭＳ Ｐゴシック" pitchFamily="-105" charset="-128"/>
                <a:cs typeface="Arial" panose="020B0604020202020204" pitchFamily="34" charset="0"/>
              </a:rPr>
              <a:t>الكهنوت</a:t>
            </a:r>
            <a:endParaRPr lang="en-US" b="1" dirty="0">
              <a:solidFill>
                <a:srgbClr val="FFFF66"/>
              </a:solidFill>
              <a:ea typeface="ＭＳ Ｐゴシック" pitchFamily="-105" charset="-128"/>
              <a:cs typeface="Arial" panose="020B0604020202020204" pitchFamily="34" charset="0"/>
            </a:endParaRPr>
          </a:p>
        </p:txBody>
      </p:sp>
      <p:sp>
        <p:nvSpPr>
          <p:cNvPr id="640002" name="Rectangle 2">
            <a:extLst>
              <a:ext uri="{FF2B5EF4-FFF2-40B4-BE49-F238E27FC236}">
                <a16:creationId xmlns:a16="http://schemas.microsoft.com/office/drawing/2014/main" id="{026A3AB7-AAD1-264E-9ECB-F2DA669A286F}"/>
              </a:ext>
            </a:extLst>
          </p:cNvPr>
          <p:cNvSpPr>
            <a:spLocks noGrp="1" noChangeArrowheads="1"/>
          </p:cNvSpPr>
          <p:nvPr>
            <p:ph type="title" idx="4294967295"/>
          </p:nvPr>
        </p:nvSpPr>
        <p:spPr>
          <a:xfrm>
            <a:off x="152400" y="0"/>
            <a:ext cx="8915400" cy="762000"/>
          </a:xfrm>
          <a:effectLst>
            <a:outerShdw blurRad="38100" dist="38099" dir="2700000" algn="ctr" rotWithShape="0">
              <a:srgbClr val="000000">
                <a:alpha val="99962"/>
              </a:srgbClr>
            </a:outerShdw>
          </a:effectLst>
        </p:spPr>
        <p:txBody>
          <a:bodyPr/>
          <a:lstStyle/>
          <a:p>
            <a:pPr>
              <a:defRPr/>
            </a:pPr>
            <a:r>
              <a:rPr lang="ar-JO" sz="4000" dirty="0">
                <a:solidFill>
                  <a:srgbClr val="FFFFFF"/>
                </a:solidFill>
                <a:latin typeface="Arial" panose="020B0604020202020204" pitchFamily="34" charset="0"/>
                <a:ea typeface="ＭＳ Ｐゴシック" charset="0"/>
                <a:cs typeface="Arial" panose="020B0604020202020204" pitchFamily="34" charset="0"/>
              </a:rPr>
              <a:t>ثلاثة مقاصد للكنيسة</a:t>
            </a:r>
            <a:endParaRPr lang="en-US" sz="40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4" name="Text Box 8">
            <a:extLst>
              <a:ext uri="{FF2B5EF4-FFF2-40B4-BE49-F238E27FC236}">
                <a16:creationId xmlns:a16="http://schemas.microsoft.com/office/drawing/2014/main" id="{E786A2D3-F2EA-E84C-B63A-48A5820CE931}"/>
              </a:ext>
            </a:extLst>
          </p:cNvPr>
          <p:cNvSpPr txBox="1">
            <a:spLocks noChangeArrowheads="1"/>
          </p:cNvSpPr>
          <p:nvPr/>
        </p:nvSpPr>
        <p:spPr bwMode="auto">
          <a:xfrm>
            <a:off x="6248400" y="2667000"/>
            <a:ext cx="131445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ar-JO" b="1" dirty="0">
                <a:solidFill>
                  <a:srgbClr val="C9C4FF"/>
                </a:solidFill>
                <a:ea typeface="ＭＳ Ｐゴシック" pitchFamily="-105" charset="-128"/>
                <a:cs typeface="Arial" panose="020B0604020202020204" pitchFamily="34" charset="0"/>
              </a:rPr>
              <a:t>القطيع</a:t>
            </a:r>
            <a:endParaRPr lang="en-US" b="1" dirty="0">
              <a:solidFill>
                <a:srgbClr val="C9C4FF"/>
              </a:solidFill>
              <a:ea typeface="ＭＳ Ｐゴシック" pitchFamily="-105" charset="-128"/>
              <a:cs typeface="Arial" panose="020B0604020202020204" pitchFamily="34" charset="0"/>
            </a:endParaRPr>
          </a:p>
        </p:txBody>
      </p:sp>
      <p:sp>
        <p:nvSpPr>
          <p:cNvPr id="189454" name="Text Box 14">
            <a:extLst>
              <a:ext uri="{FF2B5EF4-FFF2-40B4-BE49-F238E27FC236}">
                <a16:creationId xmlns:a16="http://schemas.microsoft.com/office/drawing/2014/main" id="{0EB586F1-623F-9241-8F2F-014CFE227F76}"/>
              </a:ext>
            </a:extLst>
          </p:cNvPr>
          <p:cNvSpPr txBox="1">
            <a:spLocks noChangeArrowheads="1"/>
          </p:cNvSpPr>
          <p:nvPr/>
        </p:nvSpPr>
        <p:spPr bwMode="auto">
          <a:xfrm>
            <a:off x="8440259" y="952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b="1" dirty="0">
                <a:solidFill>
                  <a:srgbClr val="FFFFFF"/>
                </a:solidFill>
                <a:cs typeface="Arial" panose="020B0604020202020204" pitchFamily="34" charset="0"/>
              </a:rPr>
              <a:t>14</a:t>
            </a:r>
            <a:endParaRPr lang="en-US" altLang="en-US" b="1" dirty="0">
              <a:solidFill>
                <a:srgbClr val="FFFF66"/>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40004"/>
                                        </p:tgtEl>
                                        <p:attrNameLst>
                                          <p:attrName>style.visibility</p:attrName>
                                        </p:attrNameLst>
                                      </p:cBhvr>
                                      <p:to>
                                        <p:strVal val="visible"/>
                                      </p:to>
                                    </p:set>
                                    <p:anim calcmode="lin" valueType="num">
                                      <p:cBhvr>
                                        <p:cTn id="7" dur="1000" fill="hold"/>
                                        <p:tgtEl>
                                          <p:spTgt spid="640004"/>
                                        </p:tgtEl>
                                        <p:attrNameLst>
                                          <p:attrName>ppt_w</p:attrName>
                                        </p:attrNameLst>
                                      </p:cBhvr>
                                      <p:tavLst>
                                        <p:tav tm="0">
                                          <p:val>
                                            <p:strVal val="#ppt_w+.3"/>
                                          </p:val>
                                        </p:tav>
                                        <p:tav tm="100000">
                                          <p:val>
                                            <p:strVal val="#ppt_w"/>
                                          </p:val>
                                        </p:tav>
                                      </p:tavLst>
                                    </p:anim>
                                    <p:anim calcmode="lin" valueType="num">
                                      <p:cBhvr>
                                        <p:cTn id="8" dur="1000" fill="hold"/>
                                        <p:tgtEl>
                                          <p:spTgt spid="640004"/>
                                        </p:tgtEl>
                                        <p:attrNameLst>
                                          <p:attrName>ppt_h</p:attrName>
                                        </p:attrNameLst>
                                      </p:cBhvr>
                                      <p:tavLst>
                                        <p:tav tm="0">
                                          <p:val>
                                            <p:strVal val="#ppt_h"/>
                                          </p:val>
                                        </p:tav>
                                        <p:tav tm="100000">
                                          <p:val>
                                            <p:strVal val="#ppt_h"/>
                                          </p:val>
                                        </p:tav>
                                      </p:tavLst>
                                    </p:anim>
                                    <p:animEffect transition="in" filter="fade">
                                      <p:cBhvr>
                                        <p:cTn id="9" dur="1000"/>
                                        <p:tgtEl>
                                          <p:spTgt spid="640004"/>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40003"/>
                                        </p:tgtEl>
                                        <p:attrNameLst>
                                          <p:attrName>style.visibility</p:attrName>
                                        </p:attrNameLst>
                                      </p:cBhvr>
                                      <p:to>
                                        <p:strVal val="visible"/>
                                      </p:to>
                                    </p:set>
                                    <p:anim calcmode="lin" valueType="num">
                                      <p:cBhvr>
                                        <p:cTn id="13" dur="1000" fill="hold"/>
                                        <p:tgtEl>
                                          <p:spTgt spid="640003"/>
                                        </p:tgtEl>
                                        <p:attrNameLst>
                                          <p:attrName>ppt_w</p:attrName>
                                        </p:attrNameLst>
                                      </p:cBhvr>
                                      <p:tavLst>
                                        <p:tav tm="0">
                                          <p:val>
                                            <p:strVal val="#ppt_w+.3"/>
                                          </p:val>
                                        </p:tav>
                                        <p:tav tm="100000">
                                          <p:val>
                                            <p:strVal val="#ppt_w"/>
                                          </p:val>
                                        </p:tav>
                                      </p:tavLst>
                                    </p:anim>
                                    <p:anim calcmode="lin" valueType="num">
                                      <p:cBhvr>
                                        <p:cTn id="14" dur="1000" fill="hold"/>
                                        <p:tgtEl>
                                          <p:spTgt spid="640003"/>
                                        </p:tgtEl>
                                        <p:attrNameLst>
                                          <p:attrName>ppt_h</p:attrName>
                                        </p:attrNameLst>
                                      </p:cBhvr>
                                      <p:tavLst>
                                        <p:tav tm="0">
                                          <p:val>
                                            <p:strVal val="#ppt_h"/>
                                          </p:val>
                                        </p:tav>
                                        <p:tav tm="100000">
                                          <p:val>
                                            <p:strVal val="#ppt_h"/>
                                          </p:val>
                                        </p:tav>
                                      </p:tavLst>
                                    </p:anim>
                                    <p:animEffect transition="in" filter="fade">
                                      <p:cBhvr>
                                        <p:cTn id="15" dur="1000"/>
                                        <p:tgtEl>
                                          <p:spTgt spid="64000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0" presetClass="entr" presetSubtype="0" decel="100000" fill="hold" grpId="0" nodeType="clickEffect">
                                  <p:stCondLst>
                                    <p:cond delay="0"/>
                                  </p:stCondLst>
                                  <p:childTnLst>
                                    <p:set>
                                      <p:cBhvr>
                                        <p:cTn id="19" dur="1" fill="hold">
                                          <p:stCondLst>
                                            <p:cond delay="0"/>
                                          </p:stCondLst>
                                        </p:cTn>
                                        <p:tgtEl>
                                          <p:spTgt spid="640007"/>
                                        </p:tgtEl>
                                        <p:attrNameLst>
                                          <p:attrName>style.visibility</p:attrName>
                                        </p:attrNameLst>
                                      </p:cBhvr>
                                      <p:to>
                                        <p:strVal val="visible"/>
                                      </p:to>
                                    </p:set>
                                    <p:anim calcmode="lin" valueType="num">
                                      <p:cBhvr>
                                        <p:cTn id="20" dur="1000" fill="hold"/>
                                        <p:tgtEl>
                                          <p:spTgt spid="640007"/>
                                        </p:tgtEl>
                                        <p:attrNameLst>
                                          <p:attrName>ppt_w</p:attrName>
                                        </p:attrNameLst>
                                      </p:cBhvr>
                                      <p:tavLst>
                                        <p:tav tm="0">
                                          <p:val>
                                            <p:strVal val="#ppt_w+.3"/>
                                          </p:val>
                                        </p:tav>
                                        <p:tav tm="100000">
                                          <p:val>
                                            <p:strVal val="#ppt_w"/>
                                          </p:val>
                                        </p:tav>
                                      </p:tavLst>
                                    </p:anim>
                                    <p:anim calcmode="lin" valueType="num">
                                      <p:cBhvr>
                                        <p:cTn id="21" dur="1000" fill="hold"/>
                                        <p:tgtEl>
                                          <p:spTgt spid="640007"/>
                                        </p:tgtEl>
                                        <p:attrNameLst>
                                          <p:attrName>ppt_h</p:attrName>
                                        </p:attrNameLst>
                                      </p:cBhvr>
                                      <p:tavLst>
                                        <p:tav tm="0">
                                          <p:val>
                                            <p:strVal val="#ppt_h"/>
                                          </p:val>
                                        </p:tav>
                                        <p:tav tm="100000">
                                          <p:val>
                                            <p:strVal val="#ppt_h"/>
                                          </p:val>
                                        </p:tav>
                                      </p:tavLst>
                                    </p:anim>
                                    <p:animEffect transition="in" filter="fade">
                                      <p:cBhvr>
                                        <p:cTn id="22" dur="1000"/>
                                        <p:tgtEl>
                                          <p:spTgt spid="640007"/>
                                        </p:tgtEl>
                                      </p:cBhvr>
                                    </p:animEffect>
                                  </p:childTnLst>
                                </p:cTn>
                              </p:par>
                            </p:childTnLst>
                          </p:cTn>
                        </p:par>
                        <p:par>
                          <p:cTn id="23" fill="hold" nodeType="afterGroup">
                            <p:stCondLst>
                              <p:cond delay="1000"/>
                            </p:stCondLst>
                            <p:childTnLst>
                              <p:par>
                                <p:cTn id="24" presetID="50" presetClass="entr" presetSubtype="0" decel="100000" fill="hold" grpId="0" nodeType="afterEffect">
                                  <p:stCondLst>
                                    <p:cond delay="0"/>
                                  </p:stCondLst>
                                  <p:childTnLst>
                                    <p:set>
                                      <p:cBhvr>
                                        <p:cTn id="25" dur="1" fill="hold">
                                          <p:stCondLst>
                                            <p:cond delay="0"/>
                                          </p:stCondLst>
                                        </p:cTn>
                                        <p:tgtEl>
                                          <p:spTgt spid="640006"/>
                                        </p:tgtEl>
                                        <p:attrNameLst>
                                          <p:attrName>style.visibility</p:attrName>
                                        </p:attrNameLst>
                                      </p:cBhvr>
                                      <p:to>
                                        <p:strVal val="visible"/>
                                      </p:to>
                                    </p:set>
                                    <p:anim calcmode="lin" valueType="num">
                                      <p:cBhvr>
                                        <p:cTn id="26" dur="1000" fill="hold"/>
                                        <p:tgtEl>
                                          <p:spTgt spid="640006"/>
                                        </p:tgtEl>
                                        <p:attrNameLst>
                                          <p:attrName>ppt_w</p:attrName>
                                        </p:attrNameLst>
                                      </p:cBhvr>
                                      <p:tavLst>
                                        <p:tav tm="0">
                                          <p:val>
                                            <p:strVal val="#ppt_w+.3"/>
                                          </p:val>
                                        </p:tav>
                                        <p:tav tm="100000">
                                          <p:val>
                                            <p:strVal val="#ppt_w"/>
                                          </p:val>
                                        </p:tav>
                                      </p:tavLst>
                                    </p:anim>
                                    <p:anim calcmode="lin" valueType="num">
                                      <p:cBhvr>
                                        <p:cTn id="27" dur="1000" fill="hold"/>
                                        <p:tgtEl>
                                          <p:spTgt spid="640006"/>
                                        </p:tgtEl>
                                        <p:attrNameLst>
                                          <p:attrName>ppt_h</p:attrName>
                                        </p:attrNameLst>
                                      </p:cBhvr>
                                      <p:tavLst>
                                        <p:tav tm="0">
                                          <p:val>
                                            <p:strVal val="#ppt_h"/>
                                          </p:val>
                                        </p:tav>
                                        <p:tav tm="100000">
                                          <p:val>
                                            <p:strVal val="#ppt_h"/>
                                          </p:val>
                                        </p:tav>
                                      </p:tavLst>
                                    </p:anim>
                                    <p:animEffect transition="in" filter="fade">
                                      <p:cBhvr>
                                        <p:cTn id="28" dur="1000"/>
                                        <p:tgtEl>
                                          <p:spTgt spid="64000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0" presetClass="entr" presetSubtype="0" decel="100000" fill="hold" grpId="0" nodeType="clickEffect">
                                  <p:stCondLst>
                                    <p:cond delay="0"/>
                                  </p:stCondLst>
                                  <p:childTnLst>
                                    <p:set>
                                      <p:cBhvr>
                                        <p:cTn id="32" dur="1" fill="hold">
                                          <p:stCondLst>
                                            <p:cond delay="0"/>
                                          </p:stCondLst>
                                        </p:cTn>
                                        <p:tgtEl>
                                          <p:spTgt spid="640010"/>
                                        </p:tgtEl>
                                        <p:attrNameLst>
                                          <p:attrName>style.visibility</p:attrName>
                                        </p:attrNameLst>
                                      </p:cBhvr>
                                      <p:to>
                                        <p:strVal val="visible"/>
                                      </p:to>
                                    </p:set>
                                    <p:anim calcmode="lin" valueType="num">
                                      <p:cBhvr>
                                        <p:cTn id="33" dur="1000" fill="hold"/>
                                        <p:tgtEl>
                                          <p:spTgt spid="640010"/>
                                        </p:tgtEl>
                                        <p:attrNameLst>
                                          <p:attrName>ppt_w</p:attrName>
                                        </p:attrNameLst>
                                      </p:cBhvr>
                                      <p:tavLst>
                                        <p:tav tm="0">
                                          <p:val>
                                            <p:strVal val="#ppt_w+.3"/>
                                          </p:val>
                                        </p:tav>
                                        <p:tav tm="100000">
                                          <p:val>
                                            <p:strVal val="#ppt_w"/>
                                          </p:val>
                                        </p:tav>
                                      </p:tavLst>
                                    </p:anim>
                                    <p:anim calcmode="lin" valueType="num">
                                      <p:cBhvr>
                                        <p:cTn id="34" dur="1000" fill="hold"/>
                                        <p:tgtEl>
                                          <p:spTgt spid="640010"/>
                                        </p:tgtEl>
                                        <p:attrNameLst>
                                          <p:attrName>ppt_h</p:attrName>
                                        </p:attrNameLst>
                                      </p:cBhvr>
                                      <p:tavLst>
                                        <p:tav tm="0">
                                          <p:val>
                                            <p:strVal val="#ppt_h"/>
                                          </p:val>
                                        </p:tav>
                                        <p:tav tm="100000">
                                          <p:val>
                                            <p:strVal val="#ppt_h"/>
                                          </p:val>
                                        </p:tav>
                                      </p:tavLst>
                                    </p:anim>
                                    <p:animEffect transition="in" filter="fade">
                                      <p:cBhvr>
                                        <p:cTn id="35" dur="1000"/>
                                        <p:tgtEl>
                                          <p:spTgt spid="640010"/>
                                        </p:tgtEl>
                                      </p:cBhvr>
                                    </p:animEffect>
                                  </p:childTnLst>
                                </p:cTn>
                              </p:par>
                            </p:childTnLst>
                          </p:cTn>
                        </p:par>
                        <p:par>
                          <p:cTn id="36" fill="hold" nodeType="afterGroup">
                            <p:stCondLst>
                              <p:cond delay="1000"/>
                            </p:stCondLst>
                            <p:childTnLst>
                              <p:par>
                                <p:cTn id="37" presetID="50" presetClass="entr" presetSubtype="0" decel="100000" fill="hold" grpId="0" nodeType="afterEffect">
                                  <p:stCondLst>
                                    <p:cond delay="0"/>
                                  </p:stCondLst>
                                  <p:childTnLst>
                                    <p:set>
                                      <p:cBhvr>
                                        <p:cTn id="38" dur="1" fill="hold">
                                          <p:stCondLst>
                                            <p:cond delay="0"/>
                                          </p:stCondLst>
                                        </p:cTn>
                                        <p:tgtEl>
                                          <p:spTgt spid="640009"/>
                                        </p:tgtEl>
                                        <p:attrNameLst>
                                          <p:attrName>style.visibility</p:attrName>
                                        </p:attrNameLst>
                                      </p:cBhvr>
                                      <p:to>
                                        <p:strVal val="visible"/>
                                      </p:to>
                                    </p:set>
                                    <p:anim calcmode="lin" valueType="num">
                                      <p:cBhvr>
                                        <p:cTn id="39" dur="1000" fill="hold"/>
                                        <p:tgtEl>
                                          <p:spTgt spid="640009"/>
                                        </p:tgtEl>
                                        <p:attrNameLst>
                                          <p:attrName>ppt_w</p:attrName>
                                        </p:attrNameLst>
                                      </p:cBhvr>
                                      <p:tavLst>
                                        <p:tav tm="0">
                                          <p:val>
                                            <p:strVal val="#ppt_w+.3"/>
                                          </p:val>
                                        </p:tav>
                                        <p:tav tm="100000">
                                          <p:val>
                                            <p:strVal val="#ppt_w"/>
                                          </p:val>
                                        </p:tav>
                                      </p:tavLst>
                                    </p:anim>
                                    <p:anim calcmode="lin" valueType="num">
                                      <p:cBhvr>
                                        <p:cTn id="40" dur="1000" fill="hold"/>
                                        <p:tgtEl>
                                          <p:spTgt spid="640009"/>
                                        </p:tgtEl>
                                        <p:attrNameLst>
                                          <p:attrName>ppt_h</p:attrName>
                                        </p:attrNameLst>
                                      </p:cBhvr>
                                      <p:tavLst>
                                        <p:tav tm="0">
                                          <p:val>
                                            <p:strVal val="#ppt_h"/>
                                          </p:val>
                                        </p:tav>
                                        <p:tav tm="100000">
                                          <p:val>
                                            <p:strVal val="#ppt_h"/>
                                          </p:val>
                                        </p:tav>
                                      </p:tavLst>
                                    </p:anim>
                                    <p:animEffect transition="in" filter="fade">
                                      <p:cBhvr>
                                        <p:cTn id="41" dur="1000"/>
                                        <p:tgtEl>
                                          <p:spTgt spid="640009"/>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0" presetClass="entr" presetSubtype="0" decel="100000" fill="hold" grpId="0" nodeType="clickEffect">
                                  <p:stCondLst>
                                    <p:cond delay="0"/>
                                  </p:stCondLst>
                                  <p:childTnLst>
                                    <p:set>
                                      <p:cBhvr>
                                        <p:cTn id="45" dur="1" fill="hold">
                                          <p:stCondLst>
                                            <p:cond delay="0"/>
                                          </p:stCondLst>
                                        </p:cTn>
                                        <p:tgtEl>
                                          <p:spTgt spid="640005"/>
                                        </p:tgtEl>
                                        <p:attrNameLst>
                                          <p:attrName>style.visibility</p:attrName>
                                        </p:attrNameLst>
                                      </p:cBhvr>
                                      <p:to>
                                        <p:strVal val="visible"/>
                                      </p:to>
                                    </p:set>
                                    <p:anim calcmode="lin" valueType="num">
                                      <p:cBhvr>
                                        <p:cTn id="46" dur="1000" fill="hold"/>
                                        <p:tgtEl>
                                          <p:spTgt spid="640005"/>
                                        </p:tgtEl>
                                        <p:attrNameLst>
                                          <p:attrName>ppt_w</p:attrName>
                                        </p:attrNameLst>
                                      </p:cBhvr>
                                      <p:tavLst>
                                        <p:tav tm="0">
                                          <p:val>
                                            <p:strVal val="#ppt_w+.3"/>
                                          </p:val>
                                        </p:tav>
                                        <p:tav tm="100000">
                                          <p:val>
                                            <p:strVal val="#ppt_w"/>
                                          </p:val>
                                        </p:tav>
                                      </p:tavLst>
                                    </p:anim>
                                    <p:anim calcmode="lin" valueType="num">
                                      <p:cBhvr>
                                        <p:cTn id="47" dur="1000" fill="hold"/>
                                        <p:tgtEl>
                                          <p:spTgt spid="640005"/>
                                        </p:tgtEl>
                                        <p:attrNameLst>
                                          <p:attrName>ppt_h</p:attrName>
                                        </p:attrNameLst>
                                      </p:cBhvr>
                                      <p:tavLst>
                                        <p:tav tm="0">
                                          <p:val>
                                            <p:strVal val="#ppt_h"/>
                                          </p:val>
                                        </p:tav>
                                        <p:tav tm="100000">
                                          <p:val>
                                            <p:strVal val="#ppt_h"/>
                                          </p:val>
                                        </p:tav>
                                      </p:tavLst>
                                    </p:anim>
                                    <p:animEffect transition="in" filter="fade">
                                      <p:cBhvr>
                                        <p:cTn id="48" dur="1000"/>
                                        <p:tgtEl>
                                          <p:spTgt spid="640005"/>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0" presetClass="entr" presetSubtype="0" decel="100000" fill="hold" grpId="0" nodeType="clickEffect">
                                  <p:stCondLst>
                                    <p:cond delay="0"/>
                                  </p:stCondLst>
                                  <p:childTnLst>
                                    <p:set>
                                      <p:cBhvr>
                                        <p:cTn id="52" dur="1" fill="hold">
                                          <p:stCondLst>
                                            <p:cond delay="0"/>
                                          </p:stCondLst>
                                        </p:cTn>
                                        <p:tgtEl>
                                          <p:spTgt spid="640008"/>
                                        </p:tgtEl>
                                        <p:attrNameLst>
                                          <p:attrName>style.visibility</p:attrName>
                                        </p:attrNameLst>
                                      </p:cBhvr>
                                      <p:to>
                                        <p:strVal val="visible"/>
                                      </p:to>
                                    </p:set>
                                    <p:anim calcmode="lin" valueType="num">
                                      <p:cBhvr>
                                        <p:cTn id="53" dur="1000" fill="hold"/>
                                        <p:tgtEl>
                                          <p:spTgt spid="640008"/>
                                        </p:tgtEl>
                                        <p:attrNameLst>
                                          <p:attrName>ppt_w</p:attrName>
                                        </p:attrNameLst>
                                      </p:cBhvr>
                                      <p:tavLst>
                                        <p:tav tm="0">
                                          <p:val>
                                            <p:strVal val="#ppt_w+.3"/>
                                          </p:val>
                                        </p:tav>
                                        <p:tav tm="100000">
                                          <p:val>
                                            <p:strVal val="#ppt_w"/>
                                          </p:val>
                                        </p:tav>
                                      </p:tavLst>
                                    </p:anim>
                                    <p:anim calcmode="lin" valueType="num">
                                      <p:cBhvr>
                                        <p:cTn id="54" dur="1000" fill="hold"/>
                                        <p:tgtEl>
                                          <p:spTgt spid="640008"/>
                                        </p:tgtEl>
                                        <p:attrNameLst>
                                          <p:attrName>ppt_h</p:attrName>
                                        </p:attrNameLst>
                                      </p:cBhvr>
                                      <p:tavLst>
                                        <p:tav tm="0">
                                          <p:val>
                                            <p:strVal val="#ppt_h"/>
                                          </p:val>
                                        </p:tav>
                                        <p:tav tm="100000">
                                          <p:val>
                                            <p:strVal val="#ppt_h"/>
                                          </p:val>
                                        </p:tav>
                                      </p:tavLst>
                                    </p:anim>
                                    <p:animEffect transition="in" filter="fade">
                                      <p:cBhvr>
                                        <p:cTn id="55" dur="1000"/>
                                        <p:tgtEl>
                                          <p:spTgt spid="64000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50" presetClass="entr" presetSubtype="0" decel="100000" fill="hold" grpId="0" nodeType="clickEffect">
                                  <p:stCondLst>
                                    <p:cond delay="0"/>
                                  </p:stCondLst>
                                  <p:childTnLst>
                                    <p:set>
                                      <p:cBhvr>
                                        <p:cTn id="59" dur="1" fill="hold">
                                          <p:stCondLst>
                                            <p:cond delay="0"/>
                                          </p:stCondLst>
                                        </p:cTn>
                                        <p:tgtEl>
                                          <p:spTgt spid="640011"/>
                                        </p:tgtEl>
                                        <p:attrNameLst>
                                          <p:attrName>style.visibility</p:attrName>
                                        </p:attrNameLst>
                                      </p:cBhvr>
                                      <p:to>
                                        <p:strVal val="visible"/>
                                      </p:to>
                                    </p:set>
                                    <p:anim calcmode="lin" valueType="num">
                                      <p:cBhvr>
                                        <p:cTn id="60" dur="1000" fill="hold"/>
                                        <p:tgtEl>
                                          <p:spTgt spid="640011"/>
                                        </p:tgtEl>
                                        <p:attrNameLst>
                                          <p:attrName>ppt_w</p:attrName>
                                        </p:attrNameLst>
                                      </p:cBhvr>
                                      <p:tavLst>
                                        <p:tav tm="0">
                                          <p:val>
                                            <p:strVal val="#ppt_w+.3"/>
                                          </p:val>
                                        </p:tav>
                                        <p:tav tm="100000">
                                          <p:val>
                                            <p:strVal val="#ppt_w"/>
                                          </p:val>
                                        </p:tav>
                                      </p:tavLst>
                                    </p:anim>
                                    <p:anim calcmode="lin" valueType="num">
                                      <p:cBhvr>
                                        <p:cTn id="61" dur="1000" fill="hold"/>
                                        <p:tgtEl>
                                          <p:spTgt spid="640011"/>
                                        </p:tgtEl>
                                        <p:attrNameLst>
                                          <p:attrName>ppt_h</p:attrName>
                                        </p:attrNameLst>
                                      </p:cBhvr>
                                      <p:tavLst>
                                        <p:tav tm="0">
                                          <p:val>
                                            <p:strVal val="#ppt_h"/>
                                          </p:val>
                                        </p:tav>
                                        <p:tav tm="100000">
                                          <p:val>
                                            <p:strVal val="#ppt_h"/>
                                          </p:val>
                                        </p:tav>
                                      </p:tavLst>
                                    </p:anim>
                                    <p:animEffect transition="in" filter="fade">
                                      <p:cBhvr>
                                        <p:cTn id="62" dur="1000"/>
                                        <p:tgtEl>
                                          <p:spTgt spid="640011"/>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0" presetClass="entr" presetSubtype="0" decel="100000" fill="hold" grpId="0" nodeType="clickEffect">
                                  <p:stCondLst>
                                    <p:cond delay="0"/>
                                  </p:stCondLst>
                                  <p:childTnLst>
                                    <p:set>
                                      <p:cBhvr>
                                        <p:cTn id="66" dur="1" fill="hold">
                                          <p:stCondLst>
                                            <p:cond delay="0"/>
                                          </p:stCondLst>
                                        </p:cTn>
                                        <p:tgtEl>
                                          <p:spTgt spid="640012"/>
                                        </p:tgtEl>
                                        <p:attrNameLst>
                                          <p:attrName>style.visibility</p:attrName>
                                        </p:attrNameLst>
                                      </p:cBhvr>
                                      <p:to>
                                        <p:strVal val="visible"/>
                                      </p:to>
                                    </p:set>
                                    <p:anim calcmode="lin" valueType="num">
                                      <p:cBhvr>
                                        <p:cTn id="67" dur="1000" fill="hold"/>
                                        <p:tgtEl>
                                          <p:spTgt spid="640012"/>
                                        </p:tgtEl>
                                        <p:attrNameLst>
                                          <p:attrName>ppt_w</p:attrName>
                                        </p:attrNameLst>
                                      </p:cBhvr>
                                      <p:tavLst>
                                        <p:tav tm="0">
                                          <p:val>
                                            <p:strVal val="#ppt_w+.3"/>
                                          </p:val>
                                        </p:tav>
                                        <p:tav tm="100000">
                                          <p:val>
                                            <p:strVal val="#ppt_w"/>
                                          </p:val>
                                        </p:tav>
                                      </p:tavLst>
                                    </p:anim>
                                    <p:anim calcmode="lin" valueType="num">
                                      <p:cBhvr>
                                        <p:cTn id="68" dur="1000" fill="hold"/>
                                        <p:tgtEl>
                                          <p:spTgt spid="640012"/>
                                        </p:tgtEl>
                                        <p:attrNameLst>
                                          <p:attrName>ppt_h</p:attrName>
                                        </p:attrNameLst>
                                      </p:cBhvr>
                                      <p:tavLst>
                                        <p:tav tm="0">
                                          <p:val>
                                            <p:strVal val="#ppt_h"/>
                                          </p:val>
                                        </p:tav>
                                        <p:tav tm="100000">
                                          <p:val>
                                            <p:strVal val="#ppt_h"/>
                                          </p:val>
                                        </p:tav>
                                      </p:tavLst>
                                    </p:anim>
                                    <p:animEffect transition="in" filter="fade">
                                      <p:cBhvr>
                                        <p:cTn id="69" dur="1000"/>
                                        <p:tgtEl>
                                          <p:spTgt spid="640012"/>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50" presetClass="entr" presetSubtype="0" decel="100000" fill="hold" grpId="0" nodeType="clickEffect">
                                  <p:stCondLst>
                                    <p:cond delay="0"/>
                                  </p:stCondLst>
                                  <p:childTnLst>
                                    <p:set>
                                      <p:cBhvr>
                                        <p:cTn id="73" dur="1" fill="hold">
                                          <p:stCondLst>
                                            <p:cond delay="0"/>
                                          </p:stCondLst>
                                        </p:cTn>
                                        <p:tgtEl>
                                          <p:spTgt spid="14"/>
                                        </p:tgtEl>
                                        <p:attrNameLst>
                                          <p:attrName>style.visibility</p:attrName>
                                        </p:attrNameLst>
                                      </p:cBhvr>
                                      <p:to>
                                        <p:strVal val="visible"/>
                                      </p:to>
                                    </p:set>
                                    <p:anim calcmode="lin" valueType="num">
                                      <p:cBhvr>
                                        <p:cTn id="74" dur="1000" fill="hold"/>
                                        <p:tgtEl>
                                          <p:spTgt spid="14"/>
                                        </p:tgtEl>
                                        <p:attrNameLst>
                                          <p:attrName>ppt_w</p:attrName>
                                        </p:attrNameLst>
                                      </p:cBhvr>
                                      <p:tavLst>
                                        <p:tav tm="0">
                                          <p:val>
                                            <p:strVal val="#ppt_w+.3"/>
                                          </p:val>
                                        </p:tav>
                                        <p:tav tm="100000">
                                          <p:val>
                                            <p:strVal val="#ppt_w"/>
                                          </p:val>
                                        </p:tav>
                                      </p:tavLst>
                                    </p:anim>
                                    <p:anim calcmode="lin" valueType="num">
                                      <p:cBhvr>
                                        <p:cTn id="75" dur="1000" fill="hold"/>
                                        <p:tgtEl>
                                          <p:spTgt spid="14"/>
                                        </p:tgtEl>
                                        <p:attrNameLst>
                                          <p:attrName>ppt_h</p:attrName>
                                        </p:attrNameLst>
                                      </p:cBhvr>
                                      <p:tavLst>
                                        <p:tav tm="0">
                                          <p:val>
                                            <p:strVal val="#ppt_h"/>
                                          </p:val>
                                        </p:tav>
                                        <p:tav tm="100000">
                                          <p:val>
                                            <p:strVal val="#ppt_h"/>
                                          </p:val>
                                        </p:tav>
                                      </p:tavLst>
                                    </p:anim>
                                    <p:animEffect transition="in" filter="fade">
                                      <p:cBhvr>
                                        <p:cTn id="7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03" grpId="0" animBg="1"/>
      <p:bldP spid="640004" grpId="0"/>
      <p:bldP spid="640005" grpId="0"/>
      <p:bldP spid="640006" grpId="0" animBg="1"/>
      <p:bldP spid="640007" grpId="0"/>
      <p:bldP spid="640008" grpId="0"/>
      <p:bldP spid="640009" grpId="0" animBg="1"/>
      <p:bldP spid="640010" grpId="0"/>
      <p:bldP spid="640011" grpId="0"/>
      <p:bldP spid="640012"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D1728-FD10-2845-806F-20830AB84882}"/>
              </a:ext>
            </a:extLst>
          </p:cNvPr>
          <p:cNvSpPr>
            <a:spLocks noGrp="1"/>
          </p:cNvSpPr>
          <p:nvPr>
            <p:ph type="ctrTitle"/>
          </p:nvPr>
        </p:nvSpPr>
        <p:spPr>
          <a:xfrm>
            <a:off x="0" y="0"/>
            <a:ext cx="9144000" cy="1143000"/>
          </a:xfrm>
        </p:spPr>
        <p:txBody>
          <a:bodyPr/>
          <a:lstStyle/>
          <a:p>
            <a:pPr algn="r"/>
            <a:r>
              <a:rPr lang="en-US" altLang="en-US" b="1">
                <a:effectLst>
                  <a:outerShdw blurRad="38100" dist="38100" dir="2700000" algn="tl">
                    <a:srgbClr val="808080"/>
                  </a:outerShdw>
                </a:effectLst>
              </a:rPr>
              <a:t>Denominations</a:t>
            </a:r>
          </a:p>
        </p:txBody>
      </p:sp>
      <p:sp>
        <p:nvSpPr>
          <p:cNvPr id="4" name="Subtitle 2">
            <a:extLst>
              <a:ext uri="{FF2B5EF4-FFF2-40B4-BE49-F238E27FC236}">
                <a16:creationId xmlns:a16="http://schemas.microsoft.com/office/drawing/2014/main" id="{74883826-AD64-C24B-8F7C-663EC5ACD9AC}"/>
              </a:ext>
            </a:extLst>
          </p:cNvPr>
          <p:cNvSpPr txBox="1">
            <a:spLocks/>
          </p:cNvSpPr>
          <p:nvPr/>
        </p:nvSpPr>
        <p:spPr bwMode="auto">
          <a:xfrm>
            <a:off x="4876800" y="1828800"/>
            <a:ext cx="4267200" cy="4343400"/>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20000"/>
              </a:spcBef>
            </a:pPr>
            <a:r>
              <a:rPr lang="en-US" altLang="en-US" sz="3200" b="1">
                <a:solidFill>
                  <a:srgbClr val="FFFFFF"/>
                </a:solidFill>
                <a:effectLst>
                  <a:outerShdw blurRad="38100" dist="38100" dir="2700000" algn="tl">
                    <a:srgbClr val="808080"/>
                  </a:outerShdw>
                </a:effectLst>
              </a:rPr>
              <a:t>This tree of church history depicts the relationships between the various branches of the Christian Church</a:t>
            </a:r>
          </a:p>
        </p:txBody>
      </p:sp>
      <p:pic>
        <p:nvPicPr>
          <p:cNvPr id="125955" name="Picture 4" descr="tree_of_church_history.jpg">
            <a:extLst>
              <a:ext uri="{FF2B5EF4-FFF2-40B4-BE49-F238E27FC236}">
                <a16:creationId xmlns:a16="http://schemas.microsoft.com/office/drawing/2014/main" id="{D747525F-46CD-1D4C-9BFB-DB52A04117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256338"/>
            <a:ext cx="9144000" cy="131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1490" name="Title 1">
            <a:extLst>
              <a:ext uri="{FF2B5EF4-FFF2-40B4-BE49-F238E27FC236}">
                <a16:creationId xmlns:a16="http://schemas.microsoft.com/office/drawing/2014/main" id="{0D7BFCA2-EE00-4A49-95D9-D4FB3E909F20}"/>
              </a:ext>
            </a:extLst>
          </p:cNvPr>
          <p:cNvSpPr>
            <a:spLocks noGrp="1"/>
          </p:cNvSpPr>
          <p:nvPr>
            <p:ph type="ctrTitle"/>
          </p:nvPr>
        </p:nvSpPr>
        <p:spPr>
          <a:xfrm>
            <a:off x="0" y="914400"/>
            <a:ext cx="9144000" cy="2209800"/>
          </a:xfrm>
        </p:spPr>
        <p:txBody>
          <a:bodyPr/>
          <a:lstStyle/>
          <a:p>
            <a:r>
              <a:rPr lang="ar-JO" altLang="en-US" sz="6600" b="1" dirty="0">
                <a:latin typeface="Arial" panose="020B0604020202020204" pitchFamily="34" charset="0"/>
                <a:cs typeface="Arial" panose="020B0604020202020204" pitchFamily="34" charset="0"/>
              </a:rPr>
              <a:t>تشبيهات أخرى</a:t>
            </a:r>
            <a:br>
              <a:rPr lang="ar-JO" altLang="en-US" sz="6600" b="1" dirty="0">
                <a:latin typeface="Arial" panose="020B0604020202020204" pitchFamily="34" charset="0"/>
                <a:cs typeface="Arial" panose="020B0604020202020204" pitchFamily="34" charset="0"/>
              </a:rPr>
            </a:br>
            <a:r>
              <a:rPr lang="ar-JO" altLang="en-US" sz="6600" b="1" dirty="0">
                <a:latin typeface="Arial" panose="020B0604020202020204" pitchFamily="34" charset="0"/>
                <a:cs typeface="Arial" panose="020B0604020202020204" pitchFamily="34" charset="0"/>
              </a:rPr>
              <a:t>للكنيسة</a:t>
            </a:r>
            <a:endParaRPr lang="en-US" altLang="en-US" sz="6600" b="1" dirty="0">
              <a:latin typeface="Arial" panose="020B0604020202020204" pitchFamily="34" charset="0"/>
              <a:cs typeface="Arial" panose="020B0604020202020204" pitchFamily="34" charset="0"/>
            </a:endParaRPr>
          </a:p>
        </p:txBody>
      </p:sp>
      <p:pic>
        <p:nvPicPr>
          <p:cNvPr id="191491" name="Picture 4" descr="Church of All Nations at night, tb092802.jpg">
            <a:extLst>
              <a:ext uri="{FF2B5EF4-FFF2-40B4-BE49-F238E27FC236}">
                <a16:creationId xmlns:a16="http://schemas.microsoft.com/office/drawing/2014/main" id="{4E791861-DF20-744C-9C3F-FD72CD3CE6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004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2" name="Subtitle 2">
            <a:extLst>
              <a:ext uri="{FF2B5EF4-FFF2-40B4-BE49-F238E27FC236}">
                <a16:creationId xmlns:a16="http://schemas.microsoft.com/office/drawing/2014/main" id="{BCBA61EC-CA79-F94B-861F-44DC5EB4F43E}"/>
              </a:ext>
            </a:extLst>
          </p:cNvPr>
          <p:cNvSpPr txBox="1">
            <a:spLocks/>
          </p:cNvSpPr>
          <p:nvPr/>
        </p:nvSpPr>
        <p:spPr bwMode="auto">
          <a:xfrm>
            <a:off x="4038600" y="5562600"/>
            <a:ext cx="5105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20000"/>
              </a:spcBef>
            </a:pPr>
            <a:r>
              <a:rPr lang="ar-JO" altLang="en-US" b="1" dirty="0">
                <a:solidFill>
                  <a:srgbClr val="FFFFFF"/>
                </a:solidFill>
                <a:cs typeface="Arial" panose="020B0604020202020204" pitchFamily="34" charset="0"/>
              </a:rPr>
              <a:t>كنيسة جميع الأمم</a:t>
            </a:r>
            <a:br>
              <a:rPr lang="en-US" altLang="en-US" b="1" dirty="0">
                <a:solidFill>
                  <a:srgbClr val="FFFFFF"/>
                </a:solidFill>
                <a:cs typeface="Arial" panose="020B0604020202020204" pitchFamily="34" charset="0"/>
              </a:rPr>
            </a:br>
            <a:r>
              <a:rPr lang="en-US" altLang="en-US" b="1" dirty="0">
                <a:solidFill>
                  <a:srgbClr val="FFFFFF"/>
                </a:solidFill>
                <a:cs typeface="Arial" panose="020B0604020202020204" pitchFamily="34" charset="0"/>
              </a:rPr>
              <a:t>(</a:t>
            </a:r>
            <a:r>
              <a:rPr lang="ar-JO" altLang="en-US" b="1" dirty="0">
                <a:solidFill>
                  <a:srgbClr val="FFFFFF"/>
                </a:solidFill>
                <a:cs typeface="Arial" panose="020B0604020202020204" pitchFamily="34" charset="0"/>
              </a:rPr>
              <a:t>الليل في أورشليم</a:t>
            </a:r>
            <a:r>
              <a:rPr lang="en-US" altLang="en-US" b="1" dirty="0">
                <a:solidFill>
                  <a:srgbClr val="FFFFFF"/>
                </a:solidFill>
                <a:cs typeface="Arial" panose="020B0604020202020204" pitchFamily="34" charset="0"/>
              </a:rPr>
              <a:t>)</a:t>
            </a:r>
          </a:p>
        </p:txBody>
      </p:sp>
      <p:sp>
        <p:nvSpPr>
          <p:cNvPr id="191493" name="Text Box 14">
            <a:extLst>
              <a:ext uri="{FF2B5EF4-FFF2-40B4-BE49-F238E27FC236}">
                <a16:creationId xmlns:a16="http://schemas.microsoft.com/office/drawing/2014/main" id="{30CC3E24-D9D4-8749-B2A9-8074AA57ADE5}"/>
              </a:ext>
            </a:extLst>
          </p:cNvPr>
          <p:cNvSpPr txBox="1">
            <a:spLocks noChangeArrowheads="1"/>
          </p:cNvSpPr>
          <p:nvPr/>
        </p:nvSpPr>
        <p:spPr bwMode="auto">
          <a:xfrm>
            <a:off x="8440259" y="952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b="1" dirty="0">
                <a:solidFill>
                  <a:srgbClr val="FFFFFF"/>
                </a:solidFill>
                <a:cs typeface="Arial" panose="020B0604020202020204" pitchFamily="34" charset="0"/>
              </a:rPr>
              <a:t>15</a:t>
            </a:r>
            <a:endParaRPr lang="en-US" altLang="en-US" b="1" dirty="0">
              <a:solidFill>
                <a:srgbClr val="FFFF66"/>
              </a:solidFill>
              <a:cs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4" descr="john15_1-17">
            <a:extLst>
              <a:ext uri="{FF2B5EF4-FFF2-40B4-BE49-F238E27FC236}">
                <a16:creationId xmlns:a16="http://schemas.microsoft.com/office/drawing/2014/main" id="{43D11CF5-7DCD-3A48-B637-A0DBBE030E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a:extLst>
              <a:ext uri="{FF2B5EF4-FFF2-40B4-BE49-F238E27FC236}">
                <a16:creationId xmlns:a16="http://schemas.microsoft.com/office/drawing/2014/main" id="{E9F6D559-4A8E-AD42-BC5F-E4AA1952D07A}"/>
              </a:ext>
            </a:extLst>
          </p:cNvPr>
          <p:cNvSpPr>
            <a:spLocks noGrp="1" noChangeArrowheads="1"/>
          </p:cNvSpPr>
          <p:nvPr>
            <p:ph type="ctrTitle"/>
          </p:nvPr>
        </p:nvSpPr>
        <p:spPr>
          <a:xfrm>
            <a:off x="685800" y="1506538"/>
            <a:ext cx="7772400" cy="3616325"/>
          </a:xfrm>
        </p:spPr>
        <p:txBody>
          <a:bodyPr/>
          <a:lstStyle/>
          <a:p>
            <a:pPr eaLnBrk="1" hangingPunct="1"/>
            <a:r>
              <a:rPr lang="ar-JO" altLang="en-US" sz="7200" dirty="0">
                <a:solidFill>
                  <a:schemeClr val="bg1"/>
                </a:solidFill>
                <a:effectLst>
                  <a:glow rad="228600">
                    <a:schemeClr val="accent4">
                      <a:satMod val="175000"/>
                      <a:alpha val="75416"/>
                    </a:schemeClr>
                  </a:glow>
                </a:effectLst>
                <a:latin typeface="Arial" panose="020B0604020202020204" pitchFamily="34" charset="0"/>
                <a:ea typeface="ＭＳ Ｐゴシック" panose="020B0600070205080204" pitchFamily="34" charset="-128"/>
              </a:rPr>
              <a:t>استعارة الغصن           في يوحنا 15 ...</a:t>
            </a:r>
            <a:endParaRPr lang="en-US" altLang="en-US" dirty="0">
              <a:effectLst>
                <a:glow rad="228600">
                  <a:schemeClr val="accent4">
                    <a:satMod val="175000"/>
                    <a:alpha val="75416"/>
                  </a:schemeClr>
                </a:glow>
              </a:effectLst>
              <a:latin typeface="Arial" panose="020B0604020202020204" pitchFamily="34" charset="0"/>
              <a:ea typeface="ＭＳ Ｐゴシック" panose="020B0600070205080204" pitchFamily="34" charset="-128"/>
            </a:endParaRPr>
          </a:p>
        </p:txBody>
      </p:sp>
      <p:sp>
        <p:nvSpPr>
          <p:cNvPr id="192515" name="Text Box 14">
            <a:extLst>
              <a:ext uri="{FF2B5EF4-FFF2-40B4-BE49-F238E27FC236}">
                <a16:creationId xmlns:a16="http://schemas.microsoft.com/office/drawing/2014/main" id="{EFB61D5E-E8B1-3544-B349-B2ECDFD12733}"/>
              </a:ext>
            </a:extLst>
          </p:cNvPr>
          <p:cNvSpPr txBox="1">
            <a:spLocks noChangeArrowheads="1"/>
          </p:cNvSpPr>
          <p:nvPr/>
        </p:nvSpPr>
        <p:spPr bwMode="auto">
          <a:xfrm>
            <a:off x="8440259" y="952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154260222"/>
      </p:ext>
    </p:extLst>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26" name="Picture 2" descr="Jesus the true vine in John 15 | Psephizo">
            <a:extLst>
              <a:ext uri="{FF2B5EF4-FFF2-40B4-BE49-F238E27FC236}">
                <a16:creationId xmlns:a16="http://schemas.microsoft.com/office/drawing/2014/main" id="{7F89D644-BBF0-CCD9-F28E-A1696A6266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89" r="5396"/>
          <a:stretch/>
        </p:blipFill>
        <p:spPr bwMode="auto">
          <a:xfrm flipH="1">
            <a:off x="0" y="-13458"/>
            <a:ext cx="9144000" cy="6871458"/>
          </a:xfrm>
          <a:prstGeom prst="rect">
            <a:avLst/>
          </a:prstGeom>
          <a:noFill/>
          <a:extLst>
            <a:ext uri="{909E8E84-426E-40DD-AFC4-6F175D3DCCD1}">
              <a14:hiddenFill xmlns:a14="http://schemas.microsoft.com/office/drawing/2010/main">
                <a:solidFill>
                  <a:srgbClr val="FFFFFF"/>
                </a:solidFill>
              </a14:hiddenFill>
            </a:ext>
          </a:extLst>
        </p:spPr>
      </p:pic>
      <p:sp>
        <p:nvSpPr>
          <p:cNvPr id="159747" name="Rectangle 3">
            <a:extLst>
              <a:ext uri="{FF2B5EF4-FFF2-40B4-BE49-F238E27FC236}">
                <a16:creationId xmlns:a16="http://schemas.microsoft.com/office/drawing/2014/main" id="{AC553CAF-E425-FF46-BC91-D7FDF538245B}"/>
              </a:ext>
            </a:extLst>
          </p:cNvPr>
          <p:cNvSpPr>
            <a:spLocks noGrp="1" noChangeArrowheads="1"/>
          </p:cNvSpPr>
          <p:nvPr>
            <p:ph type="ctrTitle"/>
          </p:nvPr>
        </p:nvSpPr>
        <p:spPr>
          <a:xfrm>
            <a:off x="4784102" y="50574"/>
            <a:ext cx="4355976" cy="1022856"/>
          </a:xfrm>
          <a:effectLst/>
        </p:spPr>
        <p:txBody>
          <a:bodyPr/>
          <a:lstStyle/>
          <a:p>
            <a:pPr eaLnBrk="1" hangingPunct="1"/>
            <a:r>
              <a:rPr lang="ar-SA" altLang="en-US" sz="4000" dirty="0">
                <a:solidFill>
                  <a:srgbClr val="FFFFFF"/>
                </a:solidFill>
                <a:effectLst>
                  <a:glow rad="228600">
                    <a:srgbClr val="000000">
                      <a:satMod val="175000"/>
                      <a:alpha val="79000"/>
                    </a:srgbClr>
                  </a:glow>
                  <a:outerShdw blurRad="38100" dist="38100" dir="2700000" algn="tl">
                    <a:srgbClr val="808080"/>
                  </a:outerShdw>
                </a:effectLst>
                <a:latin typeface="Arial" panose="020B0604020202020204" pitchFamily="34" charset="0"/>
                <a:ea typeface="ＭＳ Ｐゴシック" panose="020B0600070205080204" pitchFamily="34" charset="-128"/>
              </a:rPr>
              <a:t>أَنَا الْكَرْمَةُ</a:t>
            </a:r>
            <a:endParaRPr lang="en-US" altLang="en-US" sz="2800" dirty="0">
              <a:effectLst>
                <a:glow rad="228600">
                  <a:schemeClr val="accent4">
                    <a:satMod val="175000"/>
                    <a:alpha val="79000"/>
                  </a:schemeClr>
                </a:glow>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194563" name="Text Box 14">
            <a:extLst>
              <a:ext uri="{FF2B5EF4-FFF2-40B4-BE49-F238E27FC236}">
                <a16:creationId xmlns:a16="http://schemas.microsoft.com/office/drawing/2014/main" id="{C04107AF-4D54-AC4F-8916-354B26848DA2}"/>
              </a:ext>
            </a:extLst>
          </p:cNvPr>
          <p:cNvSpPr txBox="1">
            <a:spLocks noChangeArrowheads="1"/>
          </p:cNvSpPr>
          <p:nvPr/>
        </p:nvSpPr>
        <p:spPr bwMode="auto">
          <a:xfrm>
            <a:off x="9252520" y="69274"/>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Rectangle 3">
            <a:extLst>
              <a:ext uri="{FF2B5EF4-FFF2-40B4-BE49-F238E27FC236}">
                <a16:creationId xmlns:a16="http://schemas.microsoft.com/office/drawing/2014/main" id="{254C8EF2-ECD2-4E4C-54BF-70E11F5C592B}"/>
              </a:ext>
            </a:extLst>
          </p:cNvPr>
          <p:cNvSpPr txBox="1">
            <a:spLocks noChangeArrowheads="1"/>
          </p:cNvSpPr>
          <p:nvPr/>
        </p:nvSpPr>
        <p:spPr bwMode="auto">
          <a:xfrm>
            <a:off x="20810" y="6072938"/>
            <a:ext cx="5199482" cy="6572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en-US" sz="4400" b="1" i="0" u="none" strike="noStrike" kern="0" cap="none" spc="0" normalizeH="0" baseline="0" noProof="0" dirty="0">
                <a:ln>
                  <a:noFill/>
                </a:ln>
                <a:solidFill>
                  <a:srgbClr val="FFFFFF"/>
                </a:solidFill>
                <a:effectLst>
                  <a:glow rad="228600">
                    <a:srgbClr val="000000">
                      <a:satMod val="175000"/>
                      <a:alpha val="79000"/>
                    </a:srgbClr>
                  </a:glow>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a:rPr>
              <a:t>يوحنا ١٥ : ٥</a:t>
            </a:r>
          </a:p>
        </p:txBody>
      </p:sp>
      <p:sp>
        <p:nvSpPr>
          <p:cNvPr id="3" name="Rectangle 3">
            <a:extLst>
              <a:ext uri="{FF2B5EF4-FFF2-40B4-BE49-F238E27FC236}">
                <a16:creationId xmlns:a16="http://schemas.microsoft.com/office/drawing/2014/main" id="{E2A08E42-326B-943E-C188-65A260B05322}"/>
              </a:ext>
            </a:extLst>
          </p:cNvPr>
          <p:cNvSpPr txBox="1">
            <a:spLocks noChangeArrowheads="1"/>
          </p:cNvSpPr>
          <p:nvPr/>
        </p:nvSpPr>
        <p:spPr bwMode="auto">
          <a:xfrm>
            <a:off x="864316" y="50574"/>
            <a:ext cx="4355976" cy="10228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en-US" sz="4000" b="1" i="0" u="none" strike="noStrike" kern="0" cap="none" spc="0" normalizeH="0" baseline="0" noProof="0" dirty="0">
                <a:ln>
                  <a:noFill/>
                </a:ln>
                <a:solidFill>
                  <a:srgbClr val="FFFFFF"/>
                </a:solidFill>
                <a:effectLst>
                  <a:glow rad="228600">
                    <a:srgbClr val="000000">
                      <a:satMod val="175000"/>
                      <a:alpha val="79000"/>
                    </a:srgbClr>
                  </a:glow>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a:rPr>
              <a:t>وَأَنْتُمُ الأَغْصَانُ.</a:t>
            </a:r>
            <a:endParaRPr kumimoji="0" lang="en-US" altLang="en-US" sz="2800" b="1" i="0" u="none" strike="noStrike" kern="0" cap="none" spc="0" normalizeH="0" baseline="0" noProof="0" dirty="0">
              <a:ln>
                <a:noFill/>
              </a:ln>
              <a:solidFill>
                <a:srgbClr val="000000"/>
              </a:solidFill>
              <a:effectLst>
                <a:glow rad="228600">
                  <a:srgbClr val="000000">
                    <a:satMod val="175000"/>
                    <a:alpha val="79000"/>
                  </a:srgbClr>
                </a:glow>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Arial"/>
            </a:endParaRPr>
          </a:p>
        </p:txBody>
      </p:sp>
      <p:sp>
        <p:nvSpPr>
          <p:cNvPr id="4" name="Rectangle 3">
            <a:extLst>
              <a:ext uri="{FF2B5EF4-FFF2-40B4-BE49-F238E27FC236}">
                <a16:creationId xmlns:a16="http://schemas.microsoft.com/office/drawing/2014/main" id="{62249006-9494-0886-9DCC-C108FCC46C40}"/>
              </a:ext>
            </a:extLst>
          </p:cNvPr>
          <p:cNvSpPr txBox="1">
            <a:spLocks noChangeArrowheads="1"/>
          </p:cNvSpPr>
          <p:nvPr/>
        </p:nvSpPr>
        <p:spPr bwMode="auto">
          <a:xfrm>
            <a:off x="1115616" y="1768642"/>
            <a:ext cx="5462699" cy="33885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en-US" sz="4000" b="1" i="0" u="none" strike="noStrike" kern="0" cap="none" spc="0" normalizeH="0" baseline="0" noProof="0" dirty="0">
                <a:ln>
                  <a:noFill/>
                </a:ln>
                <a:solidFill>
                  <a:srgbClr val="FFFFFF"/>
                </a:solidFill>
                <a:effectLst>
                  <a:glow rad="228600">
                    <a:srgbClr val="000000">
                      <a:satMod val="175000"/>
                      <a:alpha val="79000"/>
                    </a:srgbClr>
                  </a:glow>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a:rPr>
              <a:t>الَّذِي يَثْبُتُ فِيَّ وَأَنَا فِيهِ هَذَا يَأْتِي بِثَمَرٍ كَثِيرٍ لأَنَّكُمْ بِدُونِي لاَ تَقْدِرُونَ أَنْ تَفْعَلُوا شَيْئاً. </a:t>
            </a:r>
          </a:p>
        </p:txBody>
      </p:sp>
    </p:spTree>
    <p:extLst>
      <p:ext uri="{BB962C8B-B14F-4D97-AF65-F5344CB8AC3E}">
        <p14:creationId xmlns:p14="http://schemas.microsoft.com/office/powerpoint/2010/main" val="70479367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9747"/>
                                        </p:tgtEl>
                                        <p:attrNameLst>
                                          <p:attrName>style.visibility</p:attrName>
                                        </p:attrNameLst>
                                      </p:cBhvr>
                                      <p:to>
                                        <p:strVal val="visible"/>
                                      </p:to>
                                    </p:set>
                                    <p:animEffect transition="in" filter="checkerboard(across)">
                                      <p:cBhvr>
                                        <p:cTn id="7" dur="500"/>
                                        <p:tgtEl>
                                          <p:spTgt spid="15974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7" grpId="0"/>
      <p:bldP spid="3"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5" descr="john15_8">
            <a:extLst>
              <a:ext uri="{FF2B5EF4-FFF2-40B4-BE49-F238E27FC236}">
                <a16:creationId xmlns:a16="http://schemas.microsoft.com/office/drawing/2014/main" id="{E2452040-B8E3-6A4E-8AC0-38C88C39F8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Rectangle 2">
            <a:extLst>
              <a:ext uri="{FF2B5EF4-FFF2-40B4-BE49-F238E27FC236}">
                <a16:creationId xmlns:a16="http://schemas.microsoft.com/office/drawing/2014/main" id="{D09FD237-70DD-464E-8BF2-BCDBABB1739A}"/>
              </a:ext>
            </a:extLst>
          </p:cNvPr>
          <p:cNvSpPr>
            <a:spLocks noGrp="1" noChangeArrowheads="1"/>
          </p:cNvSpPr>
          <p:nvPr>
            <p:ph type="ctrTitle"/>
          </p:nvPr>
        </p:nvSpPr>
        <p:spPr>
          <a:xfrm>
            <a:off x="0" y="990600"/>
            <a:ext cx="9144000" cy="14478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altLang="en-US" sz="7200" dirty="0">
                <a:solidFill>
                  <a:schemeClr val="bg1"/>
                </a:solidFill>
                <a:effectLst>
                  <a:glow rad="228600">
                    <a:schemeClr val="accent4">
                      <a:satMod val="175000"/>
                      <a:alpha val="75416"/>
                    </a:schemeClr>
                  </a:glow>
                </a:effectLst>
                <a:latin typeface="Arial" panose="020B0604020202020204" pitchFamily="34" charset="0"/>
                <a:ea typeface="ＭＳ Ｐゴシック" panose="020B0600070205080204" pitchFamily="34" charset="-128"/>
              </a:rPr>
              <a:t>ما هو الثمر؟</a:t>
            </a:r>
            <a:endParaRPr lang="en-US" altLang="en-US" sz="7200" dirty="0">
              <a:solidFill>
                <a:schemeClr val="bg1"/>
              </a:solidFill>
              <a:effectLst>
                <a:glow rad="228600">
                  <a:schemeClr val="accent4">
                    <a:satMod val="175000"/>
                    <a:alpha val="75416"/>
                  </a:schemeClr>
                </a:glow>
              </a:effectLst>
              <a:latin typeface="Arial" panose="020B0604020202020204" pitchFamily="34" charset="0"/>
              <a:ea typeface="ＭＳ Ｐゴシック" panose="020B0600070205080204" pitchFamily="34" charset="-128"/>
            </a:endParaRPr>
          </a:p>
        </p:txBody>
      </p:sp>
      <p:sp>
        <p:nvSpPr>
          <p:cNvPr id="196611" name="Text Box 14">
            <a:extLst>
              <a:ext uri="{FF2B5EF4-FFF2-40B4-BE49-F238E27FC236}">
                <a16:creationId xmlns:a16="http://schemas.microsoft.com/office/drawing/2014/main" id="{C383FE9A-45F9-E646-9D65-BC4FE2679FB0}"/>
              </a:ext>
            </a:extLst>
          </p:cNvPr>
          <p:cNvSpPr txBox="1">
            <a:spLocks noChangeArrowheads="1"/>
          </p:cNvSpPr>
          <p:nvPr/>
        </p:nvSpPr>
        <p:spPr bwMode="auto">
          <a:xfrm>
            <a:off x="8440259" y="952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596712225"/>
      </p:ext>
    </p:extLst>
  </p:cSld>
  <p:clrMapOvr>
    <a:masterClrMapping/>
  </p:clrMapOvr>
  <p:transition spd="med">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4" descr="john15_2-bearmore">
            <a:extLst>
              <a:ext uri="{FF2B5EF4-FFF2-40B4-BE49-F238E27FC236}">
                <a16:creationId xmlns:a16="http://schemas.microsoft.com/office/drawing/2014/main" id="{D791B8AF-72A2-7E4F-B971-C25B32B98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0" name="Rectangle 2">
            <a:extLst>
              <a:ext uri="{FF2B5EF4-FFF2-40B4-BE49-F238E27FC236}">
                <a16:creationId xmlns:a16="http://schemas.microsoft.com/office/drawing/2014/main" id="{F48ADCFF-A1AB-4046-A453-9AA61A23D841}"/>
              </a:ext>
            </a:extLst>
          </p:cNvPr>
          <p:cNvSpPr>
            <a:spLocks noGrp="1" noChangeArrowheads="1"/>
          </p:cNvSpPr>
          <p:nvPr>
            <p:ph type="ctrTitle"/>
          </p:nvPr>
        </p:nvSpPr>
        <p:spPr>
          <a:xfrm>
            <a:off x="685800" y="1524000"/>
            <a:ext cx="7772400" cy="25908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altLang="en-US" sz="7200" dirty="0">
                <a:solidFill>
                  <a:schemeClr val="bg1"/>
                </a:solidFill>
                <a:effectLst>
                  <a:glow rad="228600">
                    <a:schemeClr val="accent4">
                      <a:satMod val="175000"/>
                      <a:alpha val="75416"/>
                    </a:schemeClr>
                  </a:glow>
                </a:effectLst>
                <a:latin typeface="Arial" panose="020B0604020202020204" pitchFamily="34" charset="0"/>
                <a:ea typeface="ＭＳ Ｐゴシック" panose="020B0600070205080204" pitchFamily="34" charset="-128"/>
              </a:rPr>
              <a:t>ليس من السهل               فهم استعارة التقليم ...</a:t>
            </a:r>
            <a:endParaRPr lang="en-US" altLang="en-US" sz="7200" dirty="0">
              <a:solidFill>
                <a:schemeClr val="bg1"/>
              </a:solidFill>
              <a:effectLst>
                <a:glow rad="228600">
                  <a:schemeClr val="accent4">
                    <a:satMod val="175000"/>
                    <a:alpha val="75416"/>
                  </a:schemeClr>
                </a:glow>
              </a:effectLst>
              <a:latin typeface="Arial" panose="020B0604020202020204" pitchFamily="34" charset="0"/>
              <a:ea typeface="ＭＳ Ｐゴシック" panose="020B0600070205080204" pitchFamily="34" charset="-128"/>
            </a:endParaRPr>
          </a:p>
        </p:txBody>
      </p:sp>
      <p:sp>
        <p:nvSpPr>
          <p:cNvPr id="198659" name="Text Box 14">
            <a:extLst>
              <a:ext uri="{FF2B5EF4-FFF2-40B4-BE49-F238E27FC236}">
                <a16:creationId xmlns:a16="http://schemas.microsoft.com/office/drawing/2014/main" id="{E891DD9D-1E9B-3E45-A98F-6B44686EE0D8}"/>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93066530"/>
      </p:ext>
    </p:extLst>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4" descr="vine-1">
            <a:extLst>
              <a:ext uri="{FF2B5EF4-FFF2-40B4-BE49-F238E27FC236}">
                <a16:creationId xmlns:a16="http://schemas.microsoft.com/office/drawing/2014/main" id="{CBD401B2-3F25-ED46-A255-3098606058D7}"/>
              </a:ext>
            </a:extLst>
          </p:cNvPr>
          <p:cNvPicPr>
            <a:picLocks noChangeAspect="1" noChangeArrowheads="1"/>
          </p:cNvPicPr>
          <p:nvPr/>
        </p:nvPicPr>
        <p:blipFill>
          <a:blip r:embed="rId3">
            <a:lum bright="-28000"/>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2" name="Rectangle 2">
            <a:extLst>
              <a:ext uri="{FF2B5EF4-FFF2-40B4-BE49-F238E27FC236}">
                <a16:creationId xmlns:a16="http://schemas.microsoft.com/office/drawing/2014/main" id="{D7CF4C68-278E-B44F-9168-8FAEC2B5096F}"/>
              </a:ext>
            </a:extLst>
          </p:cNvPr>
          <p:cNvSpPr>
            <a:spLocks noGrp="1" noChangeArrowheads="1"/>
          </p:cNvSpPr>
          <p:nvPr>
            <p:ph type="ctrTitle"/>
          </p:nvPr>
        </p:nvSpPr>
        <p:spPr>
          <a:xfrm>
            <a:off x="1295400" y="152400"/>
            <a:ext cx="6629400" cy="914400"/>
          </a:xfrm>
          <a:solidFill>
            <a:schemeClr val="bg1"/>
          </a:solidFill>
        </p:spPr>
        <p:txBody>
          <a:bodyPr/>
          <a:lstStyle/>
          <a:p>
            <a:pPr eaLnBrk="1" hangingPunct="1"/>
            <a:r>
              <a:rPr lang="ar-SA" altLang="en-US" sz="5400" dirty="0">
                <a:effectLst>
                  <a:outerShdw blurRad="38100" dist="38100" dir="2700000" algn="tl">
                    <a:srgbClr val="C0C0C0"/>
                  </a:outerShdw>
                </a:effectLst>
                <a:latin typeface="Arial" panose="020B0604020202020204" pitchFamily="34" charset="0"/>
                <a:ea typeface="ＭＳ Ｐゴシック" panose="020B0600070205080204" pitchFamily="34" charset="-128"/>
              </a:rPr>
              <a:t>يوحنا ١٥: ٢</a:t>
            </a:r>
          </a:p>
        </p:txBody>
      </p:sp>
      <p:sp>
        <p:nvSpPr>
          <p:cNvPr id="163843" name="Rectangle 3">
            <a:extLst>
              <a:ext uri="{FF2B5EF4-FFF2-40B4-BE49-F238E27FC236}">
                <a16:creationId xmlns:a16="http://schemas.microsoft.com/office/drawing/2014/main" id="{A275C834-EAA7-C040-BB3F-5E2636B5CC7E}"/>
              </a:ext>
            </a:extLst>
          </p:cNvPr>
          <p:cNvSpPr>
            <a:spLocks noGrp="1" noChangeArrowheads="1"/>
          </p:cNvSpPr>
          <p:nvPr>
            <p:ph type="subTitle" idx="1"/>
          </p:nvPr>
        </p:nvSpPr>
        <p:spPr>
          <a:xfrm>
            <a:off x="3581400" y="1600200"/>
            <a:ext cx="5105400" cy="1828800"/>
          </a:xfrm>
          <a:effectLst>
            <a:outerShdw blurRad="63500" dist="107763" dir="13500000" algn="ctr" rotWithShape="0">
              <a:schemeClr val="tx2">
                <a:alpha val="74998"/>
              </a:schemeClr>
            </a:outerShdw>
          </a:effectLst>
        </p:spPr>
        <p:txBody>
          <a:bodyPr/>
          <a:lstStyle/>
          <a:p>
            <a:pPr eaLnBrk="1" hangingPunct="1">
              <a:defRPr/>
            </a:pPr>
            <a:r>
              <a:rPr lang="ar-SA" sz="4800" dirty="0">
                <a:solidFill>
                  <a:srgbClr val="FFFFFF"/>
                </a:solidFill>
                <a:latin typeface="Arial" charset="0"/>
                <a:cs typeface="Arial" charset="0"/>
              </a:rPr>
              <a:t>كُلُّ غُصْنٍ فِيَّ لاَ يَأْتِي بِثَمَرٍ يَنْزِعُهُ</a:t>
            </a:r>
            <a:endParaRPr lang="en-US" sz="4800" dirty="0">
              <a:solidFill>
                <a:schemeClr val="bg1"/>
              </a:solidFill>
              <a:effectLst>
                <a:outerShdw blurRad="38100" dist="38100" dir="2700000" algn="tl">
                  <a:srgbClr val="808080"/>
                </a:outerShdw>
              </a:effectLst>
              <a:latin typeface="Arial" charset="0"/>
              <a:ea typeface="ＭＳ Ｐゴシック" charset="0"/>
            </a:endParaRPr>
          </a:p>
        </p:txBody>
      </p:sp>
      <p:sp>
        <p:nvSpPr>
          <p:cNvPr id="163845" name="Rectangle 5">
            <a:extLst>
              <a:ext uri="{FF2B5EF4-FFF2-40B4-BE49-F238E27FC236}">
                <a16:creationId xmlns:a16="http://schemas.microsoft.com/office/drawing/2014/main" id="{6464816A-D42F-7643-93FD-FDC78C29688D}"/>
              </a:ext>
            </a:extLst>
          </p:cNvPr>
          <p:cNvSpPr>
            <a:spLocks noChangeArrowheads="1"/>
          </p:cNvSpPr>
          <p:nvPr/>
        </p:nvSpPr>
        <p:spPr bwMode="auto">
          <a:xfrm>
            <a:off x="2667000" y="5029200"/>
            <a:ext cx="6477000" cy="1828800"/>
          </a:xfrm>
          <a:prstGeom prst="rect">
            <a:avLst/>
          </a:prstGeom>
          <a:noFill/>
          <a:ln w="9525">
            <a:noFill/>
            <a:miter lim="800000"/>
            <a:headEnd/>
            <a:tailEnd/>
          </a:ln>
          <a:effectLst>
            <a:outerShdw blurRad="63500" dist="107763" dir="13500000" algn="ctr" rotWithShape="0">
              <a:schemeClr val="tx2">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وَكُلُّ مَا يَأْتِي بِثَمَرٍ يُنَقِّيهِ لِيَأْتِيَ بِثَمَرٍ أَكْثَرَ. </a:t>
            </a:r>
          </a:p>
        </p:txBody>
      </p:sp>
      <p:sp>
        <p:nvSpPr>
          <p:cNvPr id="200709" name="Text Box 14">
            <a:extLst>
              <a:ext uri="{FF2B5EF4-FFF2-40B4-BE49-F238E27FC236}">
                <a16:creationId xmlns:a16="http://schemas.microsoft.com/office/drawing/2014/main" id="{579318AF-0AAE-C341-8F20-8B6E4115F244}"/>
              </a:ext>
            </a:extLst>
          </p:cNvPr>
          <p:cNvSpPr txBox="1">
            <a:spLocks noChangeArrowheads="1"/>
          </p:cNvSpPr>
          <p:nvPr/>
        </p:nvSpPr>
        <p:spPr bwMode="auto">
          <a:xfrm>
            <a:off x="8440259" y="952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908719752"/>
      </p:ext>
    </p:extLst>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F495FAC-64F1-8B4A-99B3-200128055EA6}"/>
              </a:ext>
            </a:extLst>
          </p:cNvPr>
          <p:cNvSpPr>
            <a:spLocks noGrp="1" noChangeArrowheads="1"/>
          </p:cNvSpPr>
          <p:nvPr>
            <p:ph type="ctrTitle"/>
          </p:nvPr>
        </p:nvSpPr>
        <p:spPr>
          <a:xfrm>
            <a:off x="534988" y="1371600"/>
            <a:ext cx="5256212" cy="3962400"/>
          </a:xfrm>
          <a:effectLst>
            <a:outerShdw blurRad="38100" dist="25399" dir="2700000" algn="ctr" rotWithShape="0">
              <a:schemeClr val="tx2">
                <a:alpha val="75000"/>
              </a:schemeClr>
            </a:outerShdw>
          </a:effectLst>
        </p:spPr>
        <p:txBody>
          <a:bodyPr/>
          <a:lstStyle/>
          <a:p>
            <a:pPr algn="ctr" eaLnBrk="1" hangingPunct="1"/>
            <a:r>
              <a:rPr lang="ar-JO" altLang="en-US" sz="5400" i="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t>ولكن ما هو الغصن الذي أُلقي </a:t>
            </a:r>
            <a:r>
              <a:rPr lang="ar-JO" altLang="en-US" sz="5400" i="0" dirty="0">
                <a:solidFill>
                  <a:srgbClr val="FFFF00"/>
                </a:solidFill>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t>وأُحرق</a:t>
            </a:r>
            <a:r>
              <a:rPr lang="ar-JO" altLang="en-US" sz="5400" i="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t> </a:t>
            </a:r>
            <a:br>
              <a:rPr lang="ar-JO" altLang="en-US" sz="5400" i="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br>
            <a:r>
              <a:rPr lang="ar-JO" altLang="en-US" sz="5400" i="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t>في الآية 6؟</a:t>
            </a:r>
            <a:endParaRPr lang="en-US" altLang="en-US" sz="5400" i="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endParaRPr>
          </a:p>
        </p:txBody>
      </p:sp>
      <p:pic>
        <p:nvPicPr>
          <p:cNvPr id="5125" name="Picture 5" descr="225974">
            <a:extLst>
              <a:ext uri="{FF2B5EF4-FFF2-40B4-BE49-F238E27FC236}">
                <a16:creationId xmlns:a16="http://schemas.microsoft.com/office/drawing/2014/main" id="{5415B806-8D53-5842-9FC3-C74BBBD14C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675" y="990600"/>
            <a:ext cx="32861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5" name="Text Box 14">
            <a:extLst>
              <a:ext uri="{FF2B5EF4-FFF2-40B4-BE49-F238E27FC236}">
                <a16:creationId xmlns:a16="http://schemas.microsoft.com/office/drawing/2014/main" id="{14C14A21-A418-FC4F-B5B6-C5C1C4720A99}"/>
              </a:ext>
            </a:extLst>
          </p:cNvPr>
          <p:cNvSpPr txBox="1">
            <a:spLocks noChangeArrowheads="1"/>
          </p:cNvSpPr>
          <p:nvPr/>
        </p:nvSpPr>
        <p:spPr bwMode="auto">
          <a:xfrm>
            <a:off x="8440259" y="952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443490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dissolve">
                                      <p:cBhvr>
                                        <p:cTn id="7"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5" descr="john15_1-shadows">
            <a:extLst>
              <a:ext uri="{FF2B5EF4-FFF2-40B4-BE49-F238E27FC236}">
                <a16:creationId xmlns:a16="http://schemas.microsoft.com/office/drawing/2014/main" id="{7DC02C51-F4D9-CB4B-8694-852476866ABE}"/>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Rectangle 3">
            <a:extLst>
              <a:ext uri="{FF2B5EF4-FFF2-40B4-BE49-F238E27FC236}">
                <a16:creationId xmlns:a16="http://schemas.microsoft.com/office/drawing/2014/main" id="{A3363967-C7F4-B449-85FA-B3167A4C066B}"/>
              </a:ext>
            </a:extLst>
          </p:cNvPr>
          <p:cNvSpPr>
            <a:spLocks noGrp="1" noChangeArrowheads="1"/>
          </p:cNvSpPr>
          <p:nvPr>
            <p:ph type="ctrTitle"/>
          </p:nvPr>
        </p:nvSpPr>
        <p:spPr>
          <a:xfrm rot="16200000">
            <a:off x="-3162300" y="3162300"/>
            <a:ext cx="6858000" cy="533400"/>
          </a:xfrm>
          <a:effectLst>
            <a:outerShdw blurRad="63500" dist="35921" dir="2700000" algn="ctr" rotWithShape="0">
              <a:srgbClr val="000000">
                <a:alpha val="74997"/>
              </a:srgbClr>
            </a:outerShdw>
          </a:effectLst>
        </p:spPr>
        <p:txBody>
          <a:bodyPr/>
          <a:lstStyle/>
          <a:p>
            <a:pPr eaLnBrk="1" hangingPunct="1"/>
            <a:r>
              <a:rPr lang="ar-JO" altLang="en-US" sz="36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نظرة أقرب على يوحنا 15: 1-6</a:t>
            </a:r>
            <a:endParaRPr lang="en-US" altLang="en-US" sz="3600" dirty="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graphicFrame>
        <p:nvGraphicFramePr>
          <p:cNvPr id="7" name="Table 6">
            <a:extLst>
              <a:ext uri="{FF2B5EF4-FFF2-40B4-BE49-F238E27FC236}">
                <a16:creationId xmlns:a16="http://schemas.microsoft.com/office/drawing/2014/main" id="{D772E70C-9098-B749-87CC-6F1A1DC30CB1}"/>
              </a:ext>
            </a:extLst>
          </p:cNvPr>
          <p:cNvGraphicFramePr>
            <a:graphicFrameLocks noGrp="1"/>
          </p:cNvGraphicFramePr>
          <p:nvPr/>
        </p:nvGraphicFramePr>
        <p:xfrm>
          <a:off x="685800" y="76200"/>
          <a:ext cx="8382000" cy="6057901"/>
        </p:xfrm>
        <a:graphic>
          <a:graphicData uri="http://schemas.openxmlformats.org/drawingml/2006/table">
            <a:tbl>
              <a:tblPr/>
              <a:tblGrid>
                <a:gridCol w="1676400">
                  <a:extLst>
                    <a:ext uri="{9D8B030D-6E8A-4147-A177-3AD203B41FA5}">
                      <a16:colId xmlns:a16="http://schemas.microsoft.com/office/drawing/2014/main" val="614385025"/>
                    </a:ext>
                  </a:extLst>
                </a:gridCol>
                <a:gridCol w="1676400">
                  <a:extLst>
                    <a:ext uri="{9D8B030D-6E8A-4147-A177-3AD203B41FA5}">
                      <a16:colId xmlns:a16="http://schemas.microsoft.com/office/drawing/2014/main" val="4266705161"/>
                    </a:ext>
                  </a:extLst>
                </a:gridCol>
                <a:gridCol w="1752600">
                  <a:extLst>
                    <a:ext uri="{9D8B030D-6E8A-4147-A177-3AD203B41FA5}">
                      <a16:colId xmlns:a16="http://schemas.microsoft.com/office/drawing/2014/main" val="2484027259"/>
                    </a:ext>
                  </a:extLst>
                </a:gridCol>
                <a:gridCol w="1600200">
                  <a:extLst>
                    <a:ext uri="{9D8B030D-6E8A-4147-A177-3AD203B41FA5}">
                      <a16:colId xmlns:a16="http://schemas.microsoft.com/office/drawing/2014/main" val="784430496"/>
                    </a:ext>
                  </a:extLst>
                </a:gridCol>
                <a:gridCol w="1676400">
                  <a:extLst>
                    <a:ext uri="{9D8B030D-6E8A-4147-A177-3AD203B41FA5}">
                      <a16:colId xmlns:a16="http://schemas.microsoft.com/office/drawing/2014/main" val="1569597522"/>
                    </a:ext>
                  </a:extLst>
                </a:gridCol>
              </a:tblGrid>
              <a:tr h="509588">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الموضوع</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الأرمينية</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الكالفينية</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الشركاء</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ديريكسون</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915027567"/>
                  </a:ext>
                </a:extLst>
              </a:tr>
              <a:tr h="1524000">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ينزعه الآب (2أ)</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ينزعه = يفقد الخلاص</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ينزعه = يؤدبه</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ينقي = يهتم به</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ينقي = يهتم به</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34764545"/>
                  </a:ext>
                </a:extLst>
              </a:tr>
              <a:tr h="1463675">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غصن لا يثمر (2ب)</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المؤمن الذي يتوقف عن الإيمان</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غير مؤمن لم يؤمن أبداً</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المؤمن الذي يتوقف عن الإيمان</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المؤمن الذي يتوقف عن الإيمان</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4434703"/>
                  </a:ext>
                </a:extLst>
              </a:tr>
              <a:tr h="2560638">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فيّ (2ت)</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الصفة التي تعدل الاسم: غصن فيّ</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الظرف الذي يعدل الفعل: لا يثمر فيّ</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الصفة التي تعدل الاسم: غصن فيّ</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الصفة التي تعدل الاسم: غصن فيّ</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72632781"/>
                  </a:ext>
                </a:extLst>
              </a:tr>
            </a:tbl>
          </a:graphicData>
        </a:graphic>
      </p:graphicFrame>
    </p:spTree>
    <p:extLst>
      <p:ext uri="{BB962C8B-B14F-4D97-AF65-F5344CB8AC3E}">
        <p14:creationId xmlns:p14="http://schemas.microsoft.com/office/powerpoint/2010/main" val="2929201940"/>
      </p:ext>
    </p:extLst>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5" descr="john15_1-shadows">
            <a:extLst>
              <a:ext uri="{FF2B5EF4-FFF2-40B4-BE49-F238E27FC236}">
                <a16:creationId xmlns:a16="http://schemas.microsoft.com/office/drawing/2014/main" id="{402760D9-F6E2-B74C-AEE4-4775908DC1CB}"/>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Rectangle 3">
            <a:extLst>
              <a:ext uri="{FF2B5EF4-FFF2-40B4-BE49-F238E27FC236}">
                <a16:creationId xmlns:a16="http://schemas.microsoft.com/office/drawing/2014/main" id="{93357534-CCE1-BF47-9D10-34108F7192B4}"/>
              </a:ext>
            </a:extLst>
          </p:cNvPr>
          <p:cNvSpPr>
            <a:spLocks noGrp="1" noChangeArrowheads="1"/>
          </p:cNvSpPr>
          <p:nvPr>
            <p:ph type="ctrTitle"/>
          </p:nvPr>
        </p:nvSpPr>
        <p:spPr>
          <a:xfrm rot="16200000">
            <a:off x="-3162300" y="3162300"/>
            <a:ext cx="6858000" cy="533400"/>
          </a:xfrm>
          <a:effectLst>
            <a:outerShdw blurRad="63500" dist="35921" dir="2700000" algn="ctr" rotWithShape="0">
              <a:srgbClr val="000000">
                <a:alpha val="74997"/>
              </a:srgbClr>
            </a:outerShdw>
          </a:effectLst>
        </p:spPr>
        <p:txBody>
          <a:bodyPr/>
          <a:lstStyle/>
          <a:p>
            <a:pPr eaLnBrk="1" hangingPunct="1"/>
            <a:r>
              <a:rPr lang="ar-JO" altLang="en-US" sz="36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نظرة أقرب على يوحنا 15: 1-6</a:t>
            </a:r>
            <a:endParaRPr lang="en-US" altLang="en-US" sz="3600" dirty="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graphicFrame>
        <p:nvGraphicFramePr>
          <p:cNvPr id="7" name="Table 6">
            <a:extLst>
              <a:ext uri="{FF2B5EF4-FFF2-40B4-BE49-F238E27FC236}">
                <a16:creationId xmlns:a16="http://schemas.microsoft.com/office/drawing/2014/main" id="{85A706BE-6AA3-5D44-9EFD-91886DA892AF}"/>
              </a:ext>
            </a:extLst>
          </p:cNvPr>
          <p:cNvGraphicFramePr>
            <a:graphicFrameLocks noGrp="1"/>
          </p:cNvGraphicFramePr>
          <p:nvPr/>
        </p:nvGraphicFramePr>
        <p:xfrm>
          <a:off x="609600" y="76200"/>
          <a:ext cx="8458200" cy="7032625"/>
        </p:xfrm>
        <a:graphic>
          <a:graphicData uri="http://schemas.openxmlformats.org/drawingml/2006/table">
            <a:tbl>
              <a:tblPr/>
              <a:tblGrid>
                <a:gridCol w="1460500">
                  <a:extLst>
                    <a:ext uri="{9D8B030D-6E8A-4147-A177-3AD203B41FA5}">
                      <a16:colId xmlns:a16="http://schemas.microsoft.com/office/drawing/2014/main" val="20000"/>
                    </a:ext>
                  </a:extLst>
                </a:gridCol>
                <a:gridCol w="1692275">
                  <a:extLst>
                    <a:ext uri="{9D8B030D-6E8A-4147-A177-3AD203B41FA5}">
                      <a16:colId xmlns:a16="http://schemas.microsoft.com/office/drawing/2014/main" val="20001"/>
                    </a:ext>
                  </a:extLst>
                </a:gridCol>
                <a:gridCol w="1922463">
                  <a:extLst>
                    <a:ext uri="{9D8B030D-6E8A-4147-A177-3AD203B41FA5}">
                      <a16:colId xmlns:a16="http://schemas.microsoft.com/office/drawing/2014/main" val="20002"/>
                    </a:ext>
                  </a:extLst>
                </a:gridCol>
                <a:gridCol w="1690687">
                  <a:extLst>
                    <a:ext uri="{9D8B030D-6E8A-4147-A177-3AD203B41FA5}">
                      <a16:colId xmlns:a16="http://schemas.microsoft.com/office/drawing/2014/main" val="20003"/>
                    </a:ext>
                  </a:extLst>
                </a:gridCol>
                <a:gridCol w="1692275">
                  <a:extLst>
                    <a:ext uri="{9D8B030D-6E8A-4147-A177-3AD203B41FA5}">
                      <a16:colId xmlns:a16="http://schemas.microsoft.com/office/drawing/2014/main" val="20004"/>
                    </a:ext>
                  </a:extLst>
                </a:gridCol>
              </a:tblGrid>
              <a:tr h="48442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الموضوع</a:t>
                      </a:r>
                      <a:endParaRPr kumimoji="0" lang="en-US" sz="1700" b="1" i="0" u="none" strike="noStrike" cap="none" normalizeH="0" baseline="0" dirty="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الأرمينية</a:t>
                      </a:r>
                      <a:endParaRPr kumimoji="0" lang="en-US" sz="1700" b="1" i="0" u="none" strike="noStrike" cap="none" normalizeH="0" baseline="0" dirty="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الكالفينية</a:t>
                      </a:r>
                      <a:endParaRPr kumimoji="0" lang="en-US" sz="1700" b="1" i="0" u="none" strike="noStrike" cap="none" normalizeH="0" baseline="0" dirty="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الشركاء</a:t>
                      </a:r>
                      <a:endParaRPr kumimoji="0" lang="en-US" sz="1700" b="1" i="0" u="none" strike="noStrike" cap="none" normalizeH="0" baseline="0" dirty="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ديريكسون</a:t>
                      </a:r>
                      <a:endParaRPr kumimoji="0" lang="en-US" sz="1700" b="1" i="0" u="none" strike="noStrike" cap="none" normalizeH="0" baseline="0" dirty="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4768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ينقيه الآب (2ث)</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تأديب المؤمنين على النقيض من دينونة المؤمنين السابقين في الآية 2أ</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تأديب المؤمنين على النقيض من دينونة الاعتراف بالمؤمنين في الآية 2أ</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تأديب المؤمنين بنفس معنى الرعاية المحبة للمؤمنين في الآية 2أ</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تأديب المؤمنين بنفس معنى الرعاية المحبة للمؤمنين في الآية 2أ</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3285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أنتم الآن أنقياء       (3)</a:t>
                      </a:r>
                      <a:endParaRPr kumimoji="0" lang="en-US" sz="23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مخلص</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تشير فقط إلى خلاص التلاميذ</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مخلص</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مخلص</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7385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ja-JP" sz="2300" b="1" i="0" u="none" strike="noStrike" cap="none" normalizeH="0" baseline="0" dirty="0">
                          <a:ln>
                            <a:noFill/>
                          </a:ln>
                          <a:solidFill>
                            <a:srgbClr val="FFFFFF"/>
                          </a:solidFill>
                          <a:effectLst/>
                          <a:latin typeface="Arial" charset="0"/>
                          <a:ea typeface="ＭＳ Ｐゴシック" charset="0"/>
                          <a:cs typeface="Times" charset="0"/>
                        </a:rPr>
                        <a:t>يطرح ويحرق (6)</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دينونة فقدان الخلاص</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الدينونة بعدم الحصول على الخلاص أبدًا</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التأديب بالموت الجسدي وخسارة المكافآت</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300" b="1" i="0" u="none" strike="noStrike" cap="none" normalizeH="0" baseline="0" dirty="0">
                          <a:ln>
                            <a:noFill/>
                          </a:ln>
                          <a:solidFill>
                            <a:srgbClr val="FFFFFF"/>
                          </a:solidFill>
                          <a:effectLst/>
                          <a:latin typeface="Arial" charset="0"/>
                          <a:ea typeface="ＭＳ Ｐゴシック" charset="0"/>
                          <a:cs typeface="Times" charset="0"/>
                        </a:rPr>
                        <a:t>رعاية محبة للحصول على الثمر</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67931925"/>
      </p:ext>
    </p:extLst>
  </p:cSld>
  <p:clrMapOvr>
    <a:masterClrMapping/>
  </p:clrMapOvr>
  <p:transition spd="med">
    <p:randomBar dir="vert"/>
  </p:transition>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8897" name="Picture 5" descr="john15_16">
            <a:extLst>
              <a:ext uri="{FF2B5EF4-FFF2-40B4-BE49-F238E27FC236}">
                <a16:creationId xmlns:a16="http://schemas.microsoft.com/office/drawing/2014/main" id="{92FDA1E1-1994-CD42-AE12-2D83AF1246D9}"/>
              </a:ext>
            </a:extLst>
          </p:cNvPr>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Rectangle 3">
            <a:extLst>
              <a:ext uri="{FF2B5EF4-FFF2-40B4-BE49-F238E27FC236}">
                <a16:creationId xmlns:a16="http://schemas.microsoft.com/office/drawing/2014/main" id="{59B8C441-D860-0B4D-8961-BF1CDF04897E}"/>
              </a:ext>
            </a:extLst>
          </p:cNvPr>
          <p:cNvSpPr>
            <a:spLocks noGrp="1" noChangeArrowheads="1"/>
          </p:cNvSpPr>
          <p:nvPr>
            <p:ph type="ctrTitle"/>
          </p:nvPr>
        </p:nvSpPr>
        <p:spPr>
          <a:xfrm>
            <a:off x="0" y="76200"/>
            <a:ext cx="9144000" cy="1143000"/>
          </a:xfrm>
          <a:effectLst>
            <a:outerShdw blurRad="63500" dist="35921" dir="2700000" algn="ctr" rotWithShape="0">
              <a:srgbClr val="000000">
                <a:alpha val="74997"/>
              </a:srgbClr>
            </a:outerShdw>
          </a:effectLst>
        </p:spPr>
        <p:txBody>
          <a:bodyPr/>
          <a:lstStyle/>
          <a:p>
            <a:pPr eaLnBrk="1" hangingPunct="1"/>
            <a:r>
              <a:rPr lang="ar-JO" altLang="en-US" u="sng"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عظة مقترحة ليوحنا 15</a:t>
            </a:r>
            <a:endParaRPr lang="en-US" altLang="en-US" sz="3200" dirty="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157700" name="Rectangle 4">
            <a:extLst>
              <a:ext uri="{FF2B5EF4-FFF2-40B4-BE49-F238E27FC236}">
                <a16:creationId xmlns:a16="http://schemas.microsoft.com/office/drawing/2014/main" id="{B0E3E037-4E0F-2F4A-948E-38E63B439378}"/>
              </a:ext>
            </a:extLst>
          </p:cNvPr>
          <p:cNvSpPr>
            <a:spLocks noGrp="1" noChangeArrowheads="1"/>
          </p:cNvSpPr>
          <p:nvPr>
            <p:ph type="subTitle" idx="1"/>
          </p:nvPr>
        </p:nvSpPr>
        <p:spPr>
          <a:xfrm>
            <a:off x="0" y="1295400"/>
            <a:ext cx="9144000" cy="990600"/>
          </a:xfrm>
          <a:solidFill>
            <a:schemeClr val="tx2"/>
          </a:solidFill>
          <a:effectLst>
            <a:outerShdw blurRad="63500" dist="35921" dir="2700000" algn="ctr" rotWithShape="0">
              <a:srgbClr val="000000">
                <a:alpha val="74997"/>
              </a:srgbClr>
            </a:outerShdw>
          </a:effectLst>
        </p:spPr>
        <p:txBody>
          <a:bodyPr anchor="ctr"/>
          <a:lstStyle/>
          <a:p>
            <a:pPr eaLnBrk="1" hangingPunct="1">
              <a:spcBef>
                <a:spcPct val="0"/>
              </a:spcBef>
            </a:pPr>
            <a:r>
              <a:rPr lang="ar-JO" altLang="en-US" sz="40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الموضوع: كيف يمكن أن تكون                        أكثر فعالية للمسيح؟</a:t>
            </a:r>
            <a:endParaRPr lang="en-US" altLang="en-US" sz="40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endParaRPr>
          </a:p>
        </p:txBody>
      </p:sp>
      <p:sp>
        <p:nvSpPr>
          <p:cNvPr id="157702" name="Rectangle 6">
            <a:extLst>
              <a:ext uri="{FF2B5EF4-FFF2-40B4-BE49-F238E27FC236}">
                <a16:creationId xmlns:a16="http://schemas.microsoft.com/office/drawing/2014/main" id="{4EC356FC-07C6-174C-9685-489157DD7A6C}"/>
              </a:ext>
            </a:extLst>
          </p:cNvPr>
          <p:cNvSpPr>
            <a:spLocks noChangeArrowheads="1"/>
          </p:cNvSpPr>
          <p:nvPr/>
        </p:nvSpPr>
        <p:spPr bwMode="auto">
          <a:xfrm>
            <a:off x="228600" y="2819400"/>
            <a:ext cx="85344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812800" indent="-8128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 اعتمد على المسيح (15: 1-11)</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2. أحبب المؤمنين الآخرين (15: 12-17)</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3. اقبل الكراهية من العالم (15: 18-16: 4)</a:t>
            </a:r>
            <a:endParaRPr kumimoji="0" lang="en-US" alt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08901" name="Text Box 14">
            <a:extLst>
              <a:ext uri="{FF2B5EF4-FFF2-40B4-BE49-F238E27FC236}">
                <a16:creationId xmlns:a16="http://schemas.microsoft.com/office/drawing/2014/main" id="{D2909058-F676-824B-9A3F-289913BC19AE}"/>
              </a:ext>
            </a:extLst>
          </p:cNvPr>
          <p:cNvSpPr txBox="1">
            <a:spLocks noChangeArrowheads="1"/>
          </p:cNvSpPr>
          <p:nvPr/>
        </p:nvSpPr>
        <p:spPr bwMode="auto">
          <a:xfrm>
            <a:off x="8440259" y="952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80444851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7700">
                                            <p:txEl>
                                              <p:pRg st="0" end="0"/>
                                            </p:txEl>
                                          </p:spTgt>
                                        </p:tgtEl>
                                        <p:attrNameLst>
                                          <p:attrName>style.visibility</p:attrName>
                                        </p:attrNameLst>
                                      </p:cBhvr>
                                      <p:to>
                                        <p:strVal val="visible"/>
                                      </p:to>
                                    </p:set>
                                    <p:animEffect transition="in" filter="dissolve">
                                      <p:cBhvr>
                                        <p:cTn id="7" dur="500"/>
                                        <p:tgtEl>
                                          <p:spTgt spid="1577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7702">
                                            <p:txEl>
                                              <p:pRg st="0" end="0"/>
                                            </p:txEl>
                                          </p:spTgt>
                                        </p:tgtEl>
                                        <p:attrNameLst>
                                          <p:attrName>style.visibility</p:attrName>
                                        </p:attrNameLst>
                                      </p:cBhvr>
                                      <p:to>
                                        <p:strVal val="visible"/>
                                      </p:to>
                                    </p:set>
                                    <p:animEffect transition="in" filter="dissolve">
                                      <p:cBhvr>
                                        <p:cTn id="12" dur="500"/>
                                        <p:tgtEl>
                                          <p:spTgt spid="15770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7702">
                                            <p:txEl>
                                              <p:pRg st="1" end="1"/>
                                            </p:txEl>
                                          </p:spTgt>
                                        </p:tgtEl>
                                        <p:attrNameLst>
                                          <p:attrName>style.visibility</p:attrName>
                                        </p:attrNameLst>
                                      </p:cBhvr>
                                      <p:to>
                                        <p:strVal val="visible"/>
                                      </p:to>
                                    </p:set>
                                    <p:animEffect transition="in" filter="dissolve">
                                      <p:cBhvr>
                                        <p:cTn id="17" dur="500"/>
                                        <p:tgtEl>
                                          <p:spTgt spid="15770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7702">
                                            <p:txEl>
                                              <p:pRg st="2" end="2"/>
                                            </p:txEl>
                                          </p:spTgt>
                                        </p:tgtEl>
                                        <p:attrNameLst>
                                          <p:attrName>style.visibility</p:attrName>
                                        </p:attrNameLst>
                                      </p:cBhvr>
                                      <p:to>
                                        <p:strVal val="visible"/>
                                      </p:to>
                                    </p:set>
                                    <p:animEffect transition="in" filter="dissolve">
                                      <p:cBhvr>
                                        <p:cTn id="22" dur="500"/>
                                        <p:tgtEl>
                                          <p:spTgt spid="15770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0" grpId="0" build="p" autoUpdateAnimBg="0"/>
      <p:bldP spid="157702"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D2A23E-44D2-F443-8279-E8271107396E}"/>
              </a:ext>
            </a:extLst>
          </p:cNvPr>
          <p:cNvGrpSpPr/>
          <p:nvPr/>
        </p:nvGrpSpPr>
        <p:grpSpPr>
          <a:xfrm>
            <a:off x="-1936369" y="0"/>
            <a:ext cx="12561993" cy="8368533"/>
            <a:chOff x="-1936369" y="0"/>
            <a:chExt cx="12561993" cy="8368533"/>
          </a:xfrm>
        </p:grpSpPr>
        <p:sp>
          <p:nvSpPr>
            <p:cNvPr id="16" name="Triangle 15">
              <a:extLst>
                <a:ext uri="{FF2B5EF4-FFF2-40B4-BE49-F238E27FC236}">
                  <a16:creationId xmlns:a16="http://schemas.microsoft.com/office/drawing/2014/main" id="{761F52A4-05B8-7B4E-AED4-D23ED02BCE22}"/>
                </a:ext>
              </a:extLst>
            </p:cNvPr>
            <p:cNvSpPr/>
            <p:nvPr/>
          </p:nvSpPr>
          <p:spPr bwMode="auto">
            <a:xfrm rot="10800000">
              <a:off x="2438763" y="5681848"/>
              <a:ext cx="4608512" cy="2686685"/>
            </a:xfrm>
            <a:prstGeom prst="triangle">
              <a:avLst/>
            </a:prstGeom>
            <a:solidFill>
              <a:srgbClr val="E7D5CA"/>
            </a:solidFill>
            <a:ln>
              <a:noFill/>
            </a:ln>
          </p:spPr>
          <p:txBody>
            <a:bodyPr vert="horz" wrap="square" lIns="91440" tIns="45720" rIns="91440" bIns="45720" numCol="1" anchor="ctr" anchorCtr="0" compatLnSpc="1">
              <a:prstTxWarp prst="textNoShape">
                <a:avLst/>
              </a:prstTxWarp>
            </a:bodyPr>
            <a:lstStyle/>
            <a:p>
              <a:pPr algn="ctr"/>
              <a:endParaRPr lang="en-US" b="1" kern="0">
                <a:ea typeface="+mj-ea"/>
                <a:cs typeface="Arial" panose="020B0604020202020204" pitchFamily="34" charset="0"/>
              </a:endParaRPr>
            </a:p>
          </p:txBody>
        </p:sp>
        <p:pic>
          <p:nvPicPr>
            <p:cNvPr id="126978" name="Picture 4" descr="church+attendance+by+denomination.jpg">
              <a:extLst>
                <a:ext uri="{FF2B5EF4-FFF2-40B4-BE49-F238E27FC236}">
                  <a16:creationId xmlns:a16="http://schemas.microsoft.com/office/drawing/2014/main" id="{B7A85B16-643E-5B44-BD5E-E335FBE218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riangle 2">
              <a:extLst>
                <a:ext uri="{FF2B5EF4-FFF2-40B4-BE49-F238E27FC236}">
                  <a16:creationId xmlns:a16="http://schemas.microsoft.com/office/drawing/2014/main" id="{299E1A03-3311-824A-8718-414616A255A5}"/>
                </a:ext>
              </a:extLst>
            </p:cNvPr>
            <p:cNvSpPr/>
            <p:nvPr/>
          </p:nvSpPr>
          <p:spPr bwMode="auto">
            <a:xfrm>
              <a:off x="4034539" y="3686624"/>
              <a:ext cx="4608512" cy="2686685"/>
            </a:xfrm>
            <a:prstGeom prst="triangle">
              <a:avLst/>
            </a:prstGeom>
            <a:solidFill>
              <a:srgbClr val="E7D5CA"/>
            </a:solidFill>
            <a:ln>
              <a:noFill/>
            </a:ln>
          </p:spPr>
          <p:txBody>
            <a:bodyPr vert="horz" wrap="square" lIns="91440" tIns="45720" rIns="91440" bIns="45720" numCol="1" anchor="ctr" anchorCtr="0" compatLnSpc="1">
              <a:prstTxWarp prst="textNoShape">
                <a:avLst/>
              </a:prstTxWarp>
            </a:bodyPr>
            <a:lstStyle/>
            <a:p>
              <a:pPr algn="ctr"/>
              <a:endParaRPr lang="en-US" b="1" kern="0">
                <a:ea typeface="+mj-ea"/>
                <a:cs typeface="Arial" panose="020B0604020202020204" pitchFamily="34" charset="0"/>
              </a:endParaRPr>
            </a:p>
          </p:txBody>
        </p:sp>
        <p:sp>
          <p:nvSpPr>
            <p:cNvPr id="13" name="Triangle 12">
              <a:extLst>
                <a:ext uri="{FF2B5EF4-FFF2-40B4-BE49-F238E27FC236}">
                  <a16:creationId xmlns:a16="http://schemas.microsoft.com/office/drawing/2014/main" id="{20A87DBE-CF46-0D45-B8A2-886AE69E8EE4}"/>
                </a:ext>
              </a:extLst>
            </p:cNvPr>
            <p:cNvSpPr/>
            <p:nvPr/>
          </p:nvSpPr>
          <p:spPr bwMode="auto">
            <a:xfrm>
              <a:off x="-1764704" y="3342380"/>
              <a:ext cx="4608512" cy="2686685"/>
            </a:xfrm>
            <a:prstGeom prst="triangle">
              <a:avLst/>
            </a:prstGeom>
            <a:solidFill>
              <a:srgbClr val="E7D5CA"/>
            </a:solidFill>
            <a:ln>
              <a:noFill/>
            </a:ln>
          </p:spPr>
          <p:txBody>
            <a:bodyPr vert="horz" wrap="square" lIns="91440" tIns="45720" rIns="91440" bIns="45720" numCol="1" anchor="ctr" anchorCtr="0" compatLnSpc="1">
              <a:prstTxWarp prst="textNoShape">
                <a:avLst/>
              </a:prstTxWarp>
            </a:bodyPr>
            <a:lstStyle/>
            <a:p>
              <a:pPr algn="ctr"/>
              <a:endParaRPr lang="en-US" b="1" kern="0">
                <a:ea typeface="+mj-ea"/>
                <a:cs typeface="Arial" panose="020B0604020202020204" pitchFamily="34" charset="0"/>
              </a:endParaRPr>
            </a:p>
          </p:txBody>
        </p:sp>
        <p:sp>
          <p:nvSpPr>
            <p:cNvPr id="14" name="Triangle 13">
              <a:extLst>
                <a:ext uri="{FF2B5EF4-FFF2-40B4-BE49-F238E27FC236}">
                  <a16:creationId xmlns:a16="http://schemas.microsoft.com/office/drawing/2014/main" id="{A8AFE4E3-7256-4041-BADC-CF0CC9077DEF}"/>
                </a:ext>
              </a:extLst>
            </p:cNvPr>
            <p:cNvSpPr/>
            <p:nvPr/>
          </p:nvSpPr>
          <p:spPr bwMode="auto">
            <a:xfrm rot="10800000">
              <a:off x="-1936369" y="882321"/>
              <a:ext cx="4608512" cy="2686685"/>
            </a:xfrm>
            <a:prstGeom prst="triangle">
              <a:avLst/>
            </a:prstGeom>
            <a:solidFill>
              <a:srgbClr val="E7D5CA"/>
            </a:solidFill>
            <a:ln>
              <a:noFill/>
            </a:ln>
          </p:spPr>
          <p:txBody>
            <a:bodyPr vert="horz" wrap="square" lIns="91440" tIns="45720" rIns="91440" bIns="45720" numCol="1" anchor="ctr" anchorCtr="0" compatLnSpc="1">
              <a:prstTxWarp prst="textNoShape">
                <a:avLst/>
              </a:prstTxWarp>
            </a:bodyPr>
            <a:lstStyle/>
            <a:p>
              <a:pPr algn="ctr"/>
              <a:endParaRPr lang="en-US" b="1" kern="0">
                <a:ea typeface="+mj-ea"/>
                <a:cs typeface="Arial" panose="020B0604020202020204" pitchFamily="34" charset="0"/>
              </a:endParaRPr>
            </a:p>
          </p:txBody>
        </p:sp>
        <p:sp>
          <p:nvSpPr>
            <p:cNvPr id="15" name="Triangle 14">
              <a:extLst>
                <a:ext uri="{FF2B5EF4-FFF2-40B4-BE49-F238E27FC236}">
                  <a16:creationId xmlns:a16="http://schemas.microsoft.com/office/drawing/2014/main" id="{B4F37038-82CE-EB44-AAEB-BCDF11DED676}"/>
                </a:ext>
              </a:extLst>
            </p:cNvPr>
            <p:cNvSpPr/>
            <p:nvPr/>
          </p:nvSpPr>
          <p:spPr bwMode="auto">
            <a:xfrm rot="10800000">
              <a:off x="4711857" y="1043686"/>
              <a:ext cx="4608512" cy="2686685"/>
            </a:xfrm>
            <a:prstGeom prst="triangle">
              <a:avLst/>
            </a:prstGeom>
            <a:solidFill>
              <a:srgbClr val="E7D5CA"/>
            </a:solidFill>
            <a:ln>
              <a:noFill/>
            </a:ln>
          </p:spPr>
          <p:txBody>
            <a:bodyPr vert="horz" wrap="square" lIns="91440" tIns="45720" rIns="91440" bIns="45720" numCol="1" anchor="ctr" anchorCtr="0" compatLnSpc="1">
              <a:prstTxWarp prst="textNoShape">
                <a:avLst/>
              </a:prstTxWarp>
            </a:bodyPr>
            <a:lstStyle/>
            <a:p>
              <a:pPr algn="ctr"/>
              <a:endParaRPr lang="en-US" b="1" kern="0">
                <a:ea typeface="+mj-ea"/>
                <a:cs typeface="Arial" panose="020B0604020202020204" pitchFamily="34" charset="0"/>
              </a:endParaRPr>
            </a:p>
          </p:txBody>
        </p:sp>
        <p:sp>
          <p:nvSpPr>
            <p:cNvPr id="17" name="Triangle 16">
              <a:extLst>
                <a:ext uri="{FF2B5EF4-FFF2-40B4-BE49-F238E27FC236}">
                  <a16:creationId xmlns:a16="http://schemas.microsoft.com/office/drawing/2014/main" id="{10F7BDFA-6E5B-EF44-B007-D5D2D6923E84}"/>
                </a:ext>
              </a:extLst>
            </p:cNvPr>
            <p:cNvSpPr/>
            <p:nvPr/>
          </p:nvSpPr>
          <p:spPr bwMode="auto">
            <a:xfrm rot="10133098">
              <a:off x="2718462" y="5434422"/>
              <a:ext cx="4608512" cy="2686685"/>
            </a:xfrm>
            <a:prstGeom prst="triangle">
              <a:avLst/>
            </a:prstGeom>
            <a:solidFill>
              <a:srgbClr val="E7D5CA"/>
            </a:solidFill>
            <a:ln>
              <a:noFill/>
            </a:ln>
          </p:spPr>
          <p:txBody>
            <a:bodyPr vert="horz" wrap="square" lIns="91440" tIns="45720" rIns="91440" bIns="45720" numCol="1" anchor="ctr" anchorCtr="0" compatLnSpc="1">
              <a:prstTxWarp prst="textNoShape">
                <a:avLst/>
              </a:prstTxWarp>
            </a:bodyPr>
            <a:lstStyle/>
            <a:p>
              <a:pPr algn="ctr"/>
              <a:endParaRPr lang="en-US" b="1" kern="0">
                <a:ea typeface="+mj-ea"/>
                <a:cs typeface="Arial" panose="020B0604020202020204" pitchFamily="34" charset="0"/>
              </a:endParaRPr>
            </a:p>
          </p:txBody>
        </p:sp>
        <p:sp>
          <p:nvSpPr>
            <p:cNvPr id="18" name="Triangle 17">
              <a:extLst>
                <a:ext uri="{FF2B5EF4-FFF2-40B4-BE49-F238E27FC236}">
                  <a16:creationId xmlns:a16="http://schemas.microsoft.com/office/drawing/2014/main" id="{61677738-272C-9E4E-B805-DB5490E0A171}"/>
                </a:ext>
              </a:extLst>
            </p:cNvPr>
            <p:cNvSpPr/>
            <p:nvPr/>
          </p:nvSpPr>
          <p:spPr bwMode="auto">
            <a:xfrm rot="5018813">
              <a:off x="5400618" y="1043937"/>
              <a:ext cx="5705611" cy="4744400"/>
            </a:xfrm>
            <a:prstGeom prst="triangle">
              <a:avLst/>
            </a:prstGeom>
            <a:solidFill>
              <a:srgbClr val="E7D5CA"/>
            </a:solidFill>
            <a:ln>
              <a:noFill/>
            </a:ln>
          </p:spPr>
          <p:txBody>
            <a:bodyPr vert="horz" wrap="square" lIns="91440" tIns="45720" rIns="91440" bIns="45720" numCol="1" anchor="ctr" anchorCtr="0" compatLnSpc="1">
              <a:prstTxWarp prst="textNoShape">
                <a:avLst/>
              </a:prstTxWarp>
            </a:bodyPr>
            <a:lstStyle/>
            <a:p>
              <a:pPr algn="ctr"/>
              <a:endParaRPr lang="en-US" b="1" kern="0">
                <a:ea typeface="+mj-ea"/>
                <a:cs typeface="Arial" panose="020B0604020202020204" pitchFamily="34" charset="0"/>
              </a:endParaRPr>
            </a:p>
          </p:txBody>
        </p:sp>
      </p:grpSp>
      <p:sp>
        <p:nvSpPr>
          <p:cNvPr id="2" name="Title 1">
            <a:extLst>
              <a:ext uri="{FF2B5EF4-FFF2-40B4-BE49-F238E27FC236}">
                <a16:creationId xmlns:a16="http://schemas.microsoft.com/office/drawing/2014/main" id="{AA551502-27FB-FC43-A6C3-E1362B285B5D}"/>
              </a:ext>
            </a:extLst>
          </p:cNvPr>
          <p:cNvSpPr>
            <a:spLocks noGrp="1"/>
          </p:cNvSpPr>
          <p:nvPr>
            <p:ph type="ctrTitle"/>
          </p:nvPr>
        </p:nvSpPr>
        <p:spPr>
          <a:xfrm>
            <a:off x="0" y="0"/>
            <a:ext cx="9144000" cy="764704"/>
          </a:xfr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ar-JO" altLang="en-US" sz="3600" b="1" dirty="0">
                <a:latin typeface="Arial" panose="020B0604020202020204" pitchFamily="34" charset="0"/>
                <a:cs typeface="Arial" panose="020B0604020202020204" pitchFamily="34" charset="0"/>
              </a:rPr>
              <a:t>حضور كنائس الولايات المتحدة الأمريكية 2005</a:t>
            </a:r>
            <a:endParaRPr lang="en-US" altLang="en-US" sz="3600" b="1"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12B95D49-34D2-224E-82F0-4959B33B56CA}"/>
              </a:ext>
            </a:extLst>
          </p:cNvPr>
          <p:cNvSpPr txBox="1">
            <a:spLocks/>
          </p:cNvSpPr>
          <p:nvPr/>
        </p:nvSpPr>
        <p:spPr bwMode="auto">
          <a:xfrm>
            <a:off x="3727206" y="5555467"/>
            <a:ext cx="2160240" cy="540060"/>
          </a:xfrm>
          <a:prstGeom prst="rect">
            <a:avLst/>
          </a:prstGeom>
          <a:no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r>
              <a:rPr lang="ar-JO" altLang="en-US" sz="1600" b="1" kern="0" dirty="0">
                <a:solidFill>
                  <a:schemeClr val="tx1"/>
                </a:solidFill>
                <a:latin typeface="Arial" panose="020B0604020202020204" pitchFamily="34" charset="0"/>
                <a:cs typeface="Arial" panose="020B0604020202020204" pitchFamily="34" charset="0"/>
              </a:rPr>
              <a:t>كاريزماتيون                7%</a:t>
            </a:r>
            <a:endParaRPr lang="en-US" altLang="en-US" sz="1600" b="1" kern="0" dirty="0">
              <a:solidFill>
                <a:schemeClr val="tx1"/>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CB2F6846-CCBE-EA4E-ADD3-E353FD3A0F8A}"/>
              </a:ext>
            </a:extLst>
          </p:cNvPr>
          <p:cNvSpPr txBox="1">
            <a:spLocks/>
          </p:cNvSpPr>
          <p:nvPr/>
        </p:nvSpPr>
        <p:spPr bwMode="auto">
          <a:xfrm>
            <a:off x="2426262" y="5685095"/>
            <a:ext cx="2160240" cy="540060"/>
          </a:xfrm>
          <a:prstGeom prst="rect">
            <a:avLst/>
          </a:prstGeom>
          <a:no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r>
              <a:rPr lang="ar-JO" altLang="en-US" sz="1600" b="1" kern="0" dirty="0">
                <a:solidFill>
                  <a:schemeClr val="tx1"/>
                </a:solidFill>
                <a:latin typeface="Arial" panose="020B0604020202020204" pitchFamily="34" charset="0"/>
                <a:cs typeface="Arial" panose="020B0604020202020204" pitchFamily="34" charset="0"/>
              </a:rPr>
              <a:t>مسيحيون                   5%</a:t>
            </a:r>
            <a:endParaRPr lang="en-US" altLang="en-US" sz="1600" b="1" kern="0" dirty="0">
              <a:solidFill>
                <a:schemeClr val="tx1"/>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479FB894-E9BF-D34E-8C69-8CB6597B0CB1}"/>
              </a:ext>
            </a:extLst>
          </p:cNvPr>
          <p:cNvSpPr txBox="1">
            <a:spLocks/>
          </p:cNvSpPr>
          <p:nvPr/>
        </p:nvSpPr>
        <p:spPr bwMode="auto">
          <a:xfrm>
            <a:off x="4554843" y="5029966"/>
            <a:ext cx="2160240" cy="540060"/>
          </a:xfrm>
          <a:prstGeom prst="rect">
            <a:avLst/>
          </a:prstGeom>
          <a:no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r>
              <a:rPr lang="ar-JO" altLang="en-US" sz="1600" b="1" kern="0" dirty="0">
                <a:solidFill>
                  <a:schemeClr val="tx1"/>
                </a:solidFill>
                <a:latin typeface="Arial" panose="020B0604020202020204" pitchFamily="34" charset="0"/>
                <a:cs typeface="Arial" panose="020B0604020202020204" pitchFamily="34" charset="0"/>
              </a:rPr>
              <a:t>مصلحون                    4%</a:t>
            </a:r>
            <a:endParaRPr lang="en-US" altLang="en-US" sz="1600" b="1" kern="0" dirty="0">
              <a:solidFill>
                <a:schemeClr val="tx1"/>
              </a:solidFill>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645FFC3E-919A-2F44-9FA6-E0666C864900}"/>
              </a:ext>
            </a:extLst>
          </p:cNvPr>
          <p:cNvSpPr txBox="1">
            <a:spLocks/>
          </p:cNvSpPr>
          <p:nvPr/>
        </p:nvSpPr>
        <p:spPr bwMode="auto">
          <a:xfrm>
            <a:off x="5022718" y="4401298"/>
            <a:ext cx="2160240" cy="540060"/>
          </a:xfrm>
          <a:prstGeom prst="rect">
            <a:avLst/>
          </a:prstGeom>
          <a:no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r>
              <a:rPr lang="ar-JO" altLang="en-US" sz="1600" b="1" kern="0" dirty="0">
                <a:solidFill>
                  <a:schemeClr val="tx1"/>
                </a:solidFill>
                <a:latin typeface="Arial" panose="020B0604020202020204" pitchFamily="34" charset="0"/>
                <a:cs typeface="Arial" panose="020B0604020202020204" pitchFamily="34" charset="0"/>
              </a:rPr>
              <a:t>لوثريون                     5%</a:t>
            </a:r>
            <a:endParaRPr lang="en-US" altLang="en-US" sz="1600" b="1" kern="0" dirty="0">
              <a:solidFill>
                <a:schemeClr val="tx1"/>
              </a:solidFill>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B6348402-B7AE-7644-8517-D2C7073196D4}"/>
              </a:ext>
            </a:extLst>
          </p:cNvPr>
          <p:cNvSpPr txBox="1">
            <a:spLocks/>
          </p:cNvSpPr>
          <p:nvPr/>
        </p:nvSpPr>
        <p:spPr bwMode="auto">
          <a:xfrm>
            <a:off x="5455685" y="3423908"/>
            <a:ext cx="2160240" cy="540060"/>
          </a:xfrm>
          <a:prstGeom prst="rect">
            <a:avLst/>
          </a:prstGeom>
          <a:no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r>
              <a:rPr lang="ar-JO" altLang="en-US" sz="1600" b="1" kern="0" dirty="0">
                <a:solidFill>
                  <a:schemeClr val="tx1"/>
                </a:solidFill>
                <a:latin typeface="Arial" panose="020B0604020202020204" pitchFamily="34" charset="0"/>
                <a:cs typeface="Arial" panose="020B0604020202020204" pitchFamily="34" charset="0"/>
              </a:rPr>
              <a:t>ميثودست                 10%</a:t>
            </a:r>
            <a:endParaRPr lang="en-US" altLang="en-US" sz="1600" b="1" kern="0" dirty="0">
              <a:solidFill>
                <a:schemeClr val="tx1"/>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29640BA-62A3-754F-84CE-6E2A1C81F4FE}"/>
              </a:ext>
            </a:extLst>
          </p:cNvPr>
          <p:cNvSpPr txBox="1">
            <a:spLocks/>
          </p:cNvSpPr>
          <p:nvPr/>
        </p:nvSpPr>
        <p:spPr bwMode="auto">
          <a:xfrm>
            <a:off x="4571514" y="1358933"/>
            <a:ext cx="2160240" cy="540060"/>
          </a:xfrm>
          <a:prstGeom prst="rect">
            <a:avLst/>
          </a:prstGeom>
          <a:no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r>
              <a:rPr lang="ar-JO" altLang="en-US" sz="1600" b="1" kern="0" dirty="0">
                <a:solidFill>
                  <a:schemeClr val="tx1"/>
                </a:solidFill>
                <a:latin typeface="Arial" panose="020B0604020202020204" pitchFamily="34" charset="0"/>
                <a:cs typeface="Arial" panose="020B0604020202020204" pitchFamily="34" charset="0"/>
              </a:rPr>
              <a:t>معمدانيون                 22%</a:t>
            </a:r>
            <a:endParaRPr lang="en-US" altLang="en-US" sz="1600" b="1" kern="0" dirty="0">
              <a:solidFill>
                <a:schemeClr val="tx1"/>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88B9477A-7D6E-B746-9EEF-10B4D39CD5DC}"/>
              </a:ext>
            </a:extLst>
          </p:cNvPr>
          <p:cNvSpPr txBox="1">
            <a:spLocks/>
          </p:cNvSpPr>
          <p:nvPr/>
        </p:nvSpPr>
        <p:spPr bwMode="auto">
          <a:xfrm>
            <a:off x="1063100" y="909141"/>
            <a:ext cx="2160240" cy="540060"/>
          </a:xfrm>
          <a:prstGeom prst="rect">
            <a:avLst/>
          </a:prstGeom>
          <a:no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r>
              <a:rPr lang="ar-JO" altLang="en-US" sz="1600" b="1" kern="0" dirty="0">
                <a:solidFill>
                  <a:schemeClr val="tx1"/>
                </a:solidFill>
                <a:latin typeface="Arial" panose="020B0604020202020204" pitchFamily="34" charset="0"/>
                <a:cs typeface="Arial" panose="020B0604020202020204" pitchFamily="34" charset="0"/>
              </a:rPr>
              <a:t>آخرون                     17%</a:t>
            </a:r>
            <a:endParaRPr lang="en-US" altLang="en-US" sz="1600" b="1" kern="0" dirty="0">
              <a:solidFill>
                <a:schemeClr val="tx1"/>
              </a:solidFill>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7A3E77A0-BB20-3D49-A10C-0B0CAEAA5BBA}"/>
              </a:ext>
            </a:extLst>
          </p:cNvPr>
          <p:cNvSpPr txBox="1">
            <a:spLocks/>
          </p:cNvSpPr>
          <p:nvPr/>
        </p:nvSpPr>
        <p:spPr bwMode="auto">
          <a:xfrm>
            <a:off x="-88173" y="4295322"/>
            <a:ext cx="2160240" cy="540060"/>
          </a:xfrm>
          <a:prstGeom prst="rect">
            <a:avLst/>
          </a:prstGeom>
          <a:no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r>
              <a:rPr lang="ar-JO" altLang="en-US" sz="1600" b="1" kern="0" dirty="0">
                <a:solidFill>
                  <a:schemeClr val="tx1"/>
                </a:solidFill>
                <a:latin typeface="Arial" panose="020B0604020202020204" pitchFamily="34" charset="0"/>
                <a:cs typeface="Arial" panose="020B0604020202020204" pitchFamily="34" charset="0"/>
              </a:rPr>
              <a:t>كاثوليك                     30%</a:t>
            </a:r>
            <a:endParaRPr lang="en-US" altLang="en-US" sz="1600" b="1" kern="0" dirty="0">
              <a:solidFill>
                <a:schemeClr val="tx1"/>
              </a:solidFill>
              <a:latin typeface="Arial" panose="020B0604020202020204" pitchFamily="34" charset="0"/>
              <a:cs typeface="Arial" panose="020B0604020202020204" pitchFamily="34" charset="0"/>
            </a:endParaRPr>
          </a:p>
        </p:txBody>
      </p:sp>
      <p:sp>
        <p:nvSpPr>
          <p:cNvPr id="20" name="Title 1">
            <a:extLst>
              <a:ext uri="{FF2B5EF4-FFF2-40B4-BE49-F238E27FC236}">
                <a16:creationId xmlns:a16="http://schemas.microsoft.com/office/drawing/2014/main" id="{79B48258-9879-4645-8157-BAE3D0CAAD2C}"/>
              </a:ext>
            </a:extLst>
          </p:cNvPr>
          <p:cNvSpPr txBox="1">
            <a:spLocks/>
          </p:cNvSpPr>
          <p:nvPr/>
        </p:nvSpPr>
        <p:spPr bwMode="auto">
          <a:xfrm>
            <a:off x="22787" y="6273316"/>
            <a:ext cx="3373680" cy="540060"/>
          </a:xfrm>
          <a:prstGeom prst="rect">
            <a:avLst/>
          </a:prstGeom>
          <a:solidFill>
            <a:srgbClr val="E7D5CA"/>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r>
              <a:rPr lang="ar-JO" altLang="en-US" sz="1800" b="1" kern="0" dirty="0">
                <a:solidFill>
                  <a:srgbClr val="651130"/>
                </a:solidFill>
                <a:latin typeface="Arial" panose="020B0604020202020204" pitchFamily="34" charset="0"/>
                <a:cs typeface="Arial" panose="020B0604020202020204" pitchFamily="34" charset="0"/>
              </a:rPr>
              <a:t>مشروع بحث الكنيسة الأمريكية</a:t>
            </a:r>
            <a:endParaRPr lang="en-US" altLang="en-US" sz="1800" b="1" kern="0" dirty="0">
              <a:solidFill>
                <a:srgbClr val="651130"/>
              </a:solidFill>
              <a:latin typeface="Arial" panose="020B0604020202020204" pitchFamily="34" charset="0"/>
              <a:cs typeface="Arial" panose="020B0604020202020204" pitchFamily="34" charset="0"/>
            </a:endParaRPr>
          </a:p>
        </p:txBody>
      </p:sp>
      <p:sp>
        <p:nvSpPr>
          <p:cNvPr id="21" name="Title 1">
            <a:extLst>
              <a:ext uri="{FF2B5EF4-FFF2-40B4-BE49-F238E27FC236}">
                <a16:creationId xmlns:a16="http://schemas.microsoft.com/office/drawing/2014/main" id="{44FADA16-BCBF-1E45-9322-93CBD86BEB2A}"/>
              </a:ext>
            </a:extLst>
          </p:cNvPr>
          <p:cNvSpPr txBox="1">
            <a:spLocks/>
          </p:cNvSpPr>
          <p:nvPr/>
        </p:nvSpPr>
        <p:spPr bwMode="auto">
          <a:xfrm>
            <a:off x="5618376" y="6299802"/>
            <a:ext cx="3373680" cy="540060"/>
          </a:xfrm>
          <a:prstGeom prst="rect">
            <a:avLst/>
          </a:prstGeom>
          <a:solidFill>
            <a:srgbClr val="E7D5CA"/>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r>
              <a:rPr lang="en-US" altLang="en-US" sz="1400" b="1" kern="0" dirty="0">
                <a:solidFill>
                  <a:srgbClr val="651130"/>
                </a:solidFill>
                <a:latin typeface="Arial" panose="020B0604020202020204" pitchFamily="34" charset="0"/>
                <a:cs typeface="Arial" panose="020B0604020202020204" pitchFamily="34" charset="0"/>
              </a:rPr>
              <a:t>© </a:t>
            </a:r>
            <a:r>
              <a:rPr lang="ar-JO" altLang="en-US" sz="1400" b="1" kern="0" dirty="0">
                <a:solidFill>
                  <a:srgbClr val="651130"/>
                </a:solidFill>
                <a:latin typeface="Arial" panose="020B0604020202020204" pitchFamily="34" charset="0"/>
                <a:cs typeface="Arial" panose="020B0604020202020204" pitchFamily="34" charset="0"/>
              </a:rPr>
              <a:t>2005 ديفيد تي أولسون</a:t>
            </a:r>
          </a:p>
          <a:p>
            <a:r>
              <a:rPr lang="en-US" altLang="en-US" sz="1400" b="1" kern="0" dirty="0">
                <a:solidFill>
                  <a:srgbClr val="651130"/>
                </a:solidFill>
                <a:latin typeface="Arial" panose="020B0604020202020204" pitchFamily="34" charset="0"/>
                <a:cs typeface="Arial" panose="020B0604020202020204" pitchFamily="34" charset="0"/>
              </a:rPr>
              <a:t>http://www.theamericanchurch.org</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5" descr="john15_16b">
            <a:extLst>
              <a:ext uri="{FF2B5EF4-FFF2-40B4-BE49-F238E27FC236}">
                <a16:creationId xmlns:a16="http://schemas.microsoft.com/office/drawing/2014/main" id="{DB4EBE40-7F06-7546-A740-DCFE774710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1" name="Rectangle 3">
            <a:extLst>
              <a:ext uri="{FF2B5EF4-FFF2-40B4-BE49-F238E27FC236}">
                <a16:creationId xmlns:a16="http://schemas.microsoft.com/office/drawing/2014/main" id="{05B437C7-0954-6F4C-8DE1-C9A7DE462F2C}"/>
              </a:ext>
            </a:extLst>
          </p:cNvPr>
          <p:cNvSpPr>
            <a:spLocks noGrp="1" noChangeArrowheads="1"/>
          </p:cNvSpPr>
          <p:nvPr>
            <p:ph type="ctrTitle"/>
          </p:nvPr>
        </p:nvSpPr>
        <p:spPr>
          <a:xfrm>
            <a:off x="685800" y="2286000"/>
            <a:ext cx="7772400" cy="1143000"/>
          </a:xfrm>
          <a:effectLst>
            <a:outerShdw blurRad="63500" dist="35921" dir="2700000" algn="ctr" rotWithShape="0">
              <a:srgbClr val="000000">
                <a:alpha val="74997"/>
              </a:srgbClr>
            </a:outerShdw>
          </a:effectLst>
        </p:spPr>
        <p:txBody>
          <a:bodyPr/>
          <a:lstStyle/>
          <a:p>
            <a:pPr eaLnBrk="1" hangingPunct="1"/>
            <a:r>
              <a:rPr lang="ar-JO" altLang="ja-JP" sz="60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ما هو                         ثمرك الدائم؟</a:t>
            </a:r>
            <a:endParaRPr lang="en-US" altLang="en-US" dirty="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210947" name="Text Box 14">
            <a:extLst>
              <a:ext uri="{FF2B5EF4-FFF2-40B4-BE49-F238E27FC236}">
                <a16:creationId xmlns:a16="http://schemas.microsoft.com/office/drawing/2014/main" id="{F037C72B-BED9-3E48-9879-3D56C11BD02E}"/>
              </a:ext>
            </a:extLst>
          </p:cNvPr>
          <p:cNvSpPr txBox="1">
            <a:spLocks noChangeArrowheads="1"/>
          </p:cNvSpPr>
          <p:nvPr/>
        </p:nvSpPr>
        <p:spPr bwMode="auto">
          <a:xfrm>
            <a:off x="8440259" y="9525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667068122"/>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6" descr="pd_darkness_071029_m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76200"/>
            <a:ext cx="9144000" cy="914400"/>
          </a:xfrm>
        </p:spPr>
        <p:txBody>
          <a:bodyPr/>
          <a:lstStyle/>
          <a:p>
            <a:pPr>
              <a:defRPr/>
            </a:pPr>
            <a:r>
              <a:rPr lang="ar-JO" sz="5400" dirty="0">
                <a:solidFill>
                  <a:srgbClr val="FFFFFF"/>
                </a:solidFill>
                <a:latin typeface="Arial" panose="020B0604020202020204" pitchFamily="34" charset="0"/>
                <a:ea typeface="ＭＳ Ｐゴシック" charset="0"/>
                <a:cs typeface="Arial" panose="020B0604020202020204" pitchFamily="34" charset="0"/>
              </a:rPr>
              <a:t>الإنتقال العظيم</a:t>
            </a:r>
            <a:endParaRPr lang="en-US" sz="54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52931" name="Text Placeholder 2"/>
          <p:cNvSpPr txBox="1">
            <a:spLocks/>
          </p:cNvSpPr>
          <p:nvPr/>
        </p:nvSpPr>
        <p:spPr bwMode="auto">
          <a:xfrm>
            <a:off x="304800" y="1219200"/>
            <a:ext cx="2667000"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13 الذي أنقذنا من سلطان الظلمة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52932" name="Text Placeholder 2"/>
          <p:cNvSpPr txBox="1">
            <a:spLocks/>
          </p:cNvSpPr>
          <p:nvPr/>
        </p:nvSpPr>
        <p:spPr bwMode="auto">
          <a:xfrm>
            <a:off x="6477000" y="1219200"/>
            <a:ext cx="243840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ونقلنا إلى ملكوت ابن محبته</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52933" name="Text Placeholder 2"/>
          <p:cNvSpPr txBox="1">
            <a:spLocks/>
          </p:cNvSpPr>
          <p:nvPr/>
        </p:nvSpPr>
        <p:spPr bwMode="auto">
          <a:xfrm>
            <a:off x="5292725" y="4800600"/>
            <a:ext cx="3851275"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14 الذي لنا فيه الفداء بدمه غفران الخطايا</a:t>
            </a:r>
            <a:br>
              <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كو 1: 13-14</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D7F6D927-2BA6-0B44-872B-471535E7A44E}"/>
              </a:ext>
            </a:extLst>
          </p:cNvPr>
          <p:cNvSpPr>
            <a:spLocks noGrp="1" noRot="1" noChangeArrowheads="1"/>
          </p:cNvSpPr>
          <p:nvPr>
            <p:ph type="title"/>
          </p:nvPr>
        </p:nvSpPr>
        <p:spPr/>
        <p:txBody>
          <a:bodyPr/>
          <a:lstStyle/>
          <a:p>
            <a:pPr eaLnBrk="1" hangingPunct="1"/>
            <a:r>
              <a:rPr lang="ar-JO" altLang="en-US" dirty="0">
                <a:latin typeface="Arial" panose="020B0604020202020204" pitchFamily="34" charset="0"/>
                <a:ea typeface="ＭＳ Ｐゴシック" panose="020B0600070205080204" pitchFamily="34" charset="-128"/>
              </a:rPr>
              <a:t>الكنيسة كبيت/عائلة (أف ٢: ١٩)</a:t>
            </a:r>
            <a:endParaRPr lang="en-US" altLang="en-US" dirty="0">
              <a:latin typeface="Arial" panose="020B0604020202020204" pitchFamily="34" charset="0"/>
              <a:ea typeface="ＭＳ Ｐゴシック" panose="020B0600070205080204" pitchFamily="34" charset="-128"/>
            </a:endParaRPr>
          </a:p>
        </p:txBody>
      </p:sp>
      <p:pic>
        <p:nvPicPr>
          <p:cNvPr id="214018" name="Picture 4" descr="HOushold0001">
            <a:extLst>
              <a:ext uri="{FF2B5EF4-FFF2-40B4-BE49-F238E27FC236}">
                <a16:creationId xmlns:a16="http://schemas.microsoft.com/office/drawing/2014/main" id="{2000CBDD-22FF-8F44-8426-BA4354CD9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710"/>
          <a:stretch>
            <a:fillRect/>
          </a:stretch>
        </p:blipFill>
        <p:spPr bwMode="auto">
          <a:xfrm>
            <a:off x="304800" y="1731963"/>
            <a:ext cx="8458200" cy="477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 Box 5">
            <a:extLst>
              <a:ext uri="{FF2B5EF4-FFF2-40B4-BE49-F238E27FC236}">
                <a16:creationId xmlns:a16="http://schemas.microsoft.com/office/drawing/2014/main" id="{1EC1D2AB-FE79-A54B-9FBA-570A4B644215}"/>
              </a:ext>
            </a:extLst>
          </p:cNvPr>
          <p:cNvSpPr txBox="1">
            <a:spLocks noChangeArrowheads="1"/>
          </p:cNvSpPr>
          <p:nvPr/>
        </p:nvSpPr>
        <p:spPr bwMode="auto">
          <a:xfrm>
            <a:off x="8534400" y="76200"/>
            <a:ext cx="530915" cy="461665"/>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ar-JO" b="1" dirty="0">
                <a:solidFill>
                  <a:srgbClr val="FFFFFF"/>
                </a:solidFill>
                <a:latin typeface="Arial"/>
                <a:ea typeface="ＭＳ Ｐゴシック" charset="-128"/>
                <a:cs typeface="Arial"/>
              </a:rPr>
              <a:t>15</a:t>
            </a:r>
            <a:endParaRPr lang="en-US" b="1" dirty="0">
              <a:solidFill>
                <a:srgbClr val="FFFFFF"/>
              </a:solidFill>
              <a:latin typeface="Arial"/>
              <a:ea typeface="ＭＳ Ｐゴシック" charset="-128"/>
              <a:cs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4">
            <a:extLst>
              <a:ext uri="{FF2B5EF4-FFF2-40B4-BE49-F238E27FC236}">
                <a16:creationId xmlns:a16="http://schemas.microsoft.com/office/drawing/2014/main" id="{1A979B23-3927-B347-922C-28C54C9D1181}"/>
              </a:ext>
            </a:extLst>
          </p:cNvPr>
          <p:cNvSpPr>
            <a:spLocks noChangeArrowheads="1"/>
          </p:cNvSpPr>
          <p:nvPr/>
        </p:nvSpPr>
        <p:spPr bwMode="auto">
          <a:xfrm>
            <a:off x="0" y="0"/>
            <a:ext cx="9144000" cy="6858000"/>
          </a:xfrm>
          <a:prstGeom prst="rect">
            <a:avLst/>
          </a:prstGeom>
          <a:solidFill>
            <a:srgbClr val="FFFFFF"/>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1800">
              <a:solidFill>
                <a:srgbClr val="000000"/>
              </a:solidFill>
              <a:latin typeface="Times New Roman" panose="02020603050405020304" pitchFamily="18" charset="0"/>
            </a:endParaRPr>
          </a:p>
        </p:txBody>
      </p:sp>
      <p:pic>
        <p:nvPicPr>
          <p:cNvPr id="216066" name="Picture 3" descr="animation_01.gif">
            <a:extLst>
              <a:ext uri="{FF2B5EF4-FFF2-40B4-BE49-F238E27FC236}">
                <a16:creationId xmlns:a16="http://schemas.microsoft.com/office/drawing/2014/main" id="{24186391-8666-494C-A829-3169F27A8F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79388"/>
            <a:ext cx="5408613" cy="561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78" name="Rectangle 2">
            <a:extLst>
              <a:ext uri="{FF2B5EF4-FFF2-40B4-BE49-F238E27FC236}">
                <a16:creationId xmlns:a16="http://schemas.microsoft.com/office/drawing/2014/main" id="{C352E43D-CC9C-9249-9CB4-E3190B7A8F68}"/>
              </a:ext>
            </a:extLst>
          </p:cNvPr>
          <p:cNvSpPr>
            <a:spLocks noGrp="1" noChangeArrowheads="1"/>
          </p:cNvSpPr>
          <p:nvPr>
            <p:ph type="title" idx="4294967295"/>
          </p:nvPr>
        </p:nvSpPr>
        <p:spPr>
          <a:xfrm>
            <a:off x="76200" y="-76200"/>
            <a:ext cx="3657600" cy="838200"/>
          </a:xfrm>
        </p:spPr>
        <p:txBody>
          <a:bodyPr/>
          <a:lstStyle/>
          <a:p>
            <a:r>
              <a:rPr lang="ar-JO" altLang="en-US" sz="4800" dirty="0">
                <a:effectLst>
                  <a:outerShdw blurRad="38100" dist="38100" dir="2700000" algn="tl">
                    <a:srgbClr val="000000"/>
                  </a:outerShdw>
                </a:effectLst>
                <a:latin typeface="Arial" panose="020B0604020202020204" pitchFamily="34" charset="0"/>
                <a:ea typeface="ＭＳ Ｐゴシック" panose="020B0600070205080204" pitchFamily="34" charset="-128"/>
              </a:rPr>
              <a:t>خلاصة</a:t>
            </a:r>
            <a:endParaRPr lang="en-US" altLang="en-US" sz="4800" dirty="0">
              <a:effectLst>
                <a:outerShdw blurRad="38100" dist="38100" dir="2700000" algn="tl">
                  <a:srgbClr val="000000"/>
                </a:outerShdw>
              </a:effectLst>
              <a:latin typeface="Arial" panose="020B0604020202020204" pitchFamily="34" charset="0"/>
              <a:ea typeface="ＭＳ Ｐゴシック" panose="020B0600070205080204" pitchFamily="34" charset="-128"/>
            </a:endParaRPr>
          </a:p>
        </p:txBody>
      </p:sp>
      <p:sp>
        <p:nvSpPr>
          <p:cNvPr id="216068" name="TextBox 6">
            <a:extLst>
              <a:ext uri="{FF2B5EF4-FFF2-40B4-BE49-F238E27FC236}">
                <a16:creationId xmlns:a16="http://schemas.microsoft.com/office/drawing/2014/main" id="{CC3FF9D5-B7DA-1049-B99A-77CF61C30E98}"/>
              </a:ext>
            </a:extLst>
          </p:cNvPr>
          <p:cNvSpPr txBox="1">
            <a:spLocks noChangeArrowheads="1"/>
          </p:cNvSpPr>
          <p:nvPr/>
        </p:nvSpPr>
        <p:spPr bwMode="auto">
          <a:xfrm>
            <a:off x="76200" y="762000"/>
            <a:ext cx="36576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b="1" dirty="0">
                <a:solidFill>
                  <a:srgbClr val="000000"/>
                </a:solidFill>
              </a:rPr>
              <a:t>إن كل استعارة كتابية للكنيسة</a:t>
            </a:r>
          </a:p>
          <a:p>
            <a:pPr algn="ctr"/>
            <a:r>
              <a:rPr lang="ar-JO" altLang="en-US" b="1" dirty="0">
                <a:solidFill>
                  <a:srgbClr val="000000"/>
                </a:solidFill>
              </a:rPr>
              <a:t>دون استثناء تؤكد على </a:t>
            </a:r>
            <a:r>
              <a:rPr lang="ar-JO" altLang="en-US" b="1" dirty="0">
                <a:solidFill>
                  <a:srgbClr val="0070C0"/>
                </a:solidFill>
              </a:rPr>
              <a:t>وحدتها</a:t>
            </a:r>
            <a:r>
              <a:rPr lang="ar-JO" altLang="en-US" b="1" dirty="0">
                <a:solidFill>
                  <a:srgbClr val="000000"/>
                </a:solidFill>
              </a:rPr>
              <a:t>. فالكنيسة هي </a:t>
            </a:r>
          </a:p>
          <a:p>
            <a:pPr algn="ctr"/>
            <a:r>
              <a:rPr lang="ar-JO" altLang="en-US" b="1" dirty="0">
                <a:solidFill>
                  <a:srgbClr val="000000"/>
                </a:solidFill>
              </a:rPr>
              <a:t>عروس </a:t>
            </a:r>
            <a:r>
              <a:rPr lang="ar-JO" altLang="en-US" b="1" dirty="0">
                <a:solidFill>
                  <a:srgbClr val="0070C0"/>
                </a:solidFill>
              </a:rPr>
              <a:t>واحدة</a:t>
            </a:r>
            <a:r>
              <a:rPr lang="ar-JO" altLang="en-US" b="1" dirty="0">
                <a:solidFill>
                  <a:srgbClr val="000000"/>
                </a:solidFill>
              </a:rPr>
              <a:t> مع زوج </a:t>
            </a:r>
            <a:r>
              <a:rPr lang="ar-JO" altLang="en-US" b="1" dirty="0">
                <a:solidFill>
                  <a:srgbClr val="0070C0"/>
                </a:solidFill>
              </a:rPr>
              <a:t>واحد</a:t>
            </a:r>
            <a:r>
              <a:rPr lang="ar-JO" altLang="en-US" b="1" dirty="0">
                <a:solidFill>
                  <a:srgbClr val="000000"/>
                </a:solidFill>
              </a:rPr>
              <a:t>، وقطيع </a:t>
            </a:r>
            <a:r>
              <a:rPr lang="ar-JO" altLang="en-US" b="1" dirty="0">
                <a:solidFill>
                  <a:srgbClr val="0070C0"/>
                </a:solidFill>
              </a:rPr>
              <a:t>واحد</a:t>
            </a:r>
            <a:r>
              <a:rPr lang="ar-JO" altLang="en-US" b="1" dirty="0">
                <a:solidFill>
                  <a:srgbClr val="000000"/>
                </a:solidFill>
              </a:rPr>
              <a:t> مع راع </a:t>
            </a:r>
            <a:r>
              <a:rPr lang="ar-JO" altLang="en-US" b="1" dirty="0">
                <a:solidFill>
                  <a:srgbClr val="0070C0"/>
                </a:solidFill>
              </a:rPr>
              <a:t>واحد</a:t>
            </a:r>
            <a:r>
              <a:rPr lang="ar-JO" altLang="en-US" b="1" dirty="0">
                <a:solidFill>
                  <a:srgbClr val="000000"/>
                </a:solidFill>
              </a:rPr>
              <a:t>، ومجموعة </a:t>
            </a:r>
            <a:r>
              <a:rPr lang="ar-JO" altLang="en-US" b="1" dirty="0">
                <a:solidFill>
                  <a:srgbClr val="0070C0"/>
                </a:solidFill>
              </a:rPr>
              <a:t>واحدة</a:t>
            </a:r>
            <a:r>
              <a:rPr lang="ar-JO" altLang="en-US" b="1" dirty="0">
                <a:solidFill>
                  <a:srgbClr val="000000"/>
                </a:solidFill>
              </a:rPr>
              <a:t> من الأغصان </a:t>
            </a:r>
          </a:p>
          <a:p>
            <a:pPr algn="ctr"/>
            <a:r>
              <a:rPr lang="ar-JO" altLang="en-US" b="1" dirty="0">
                <a:solidFill>
                  <a:srgbClr val="000000"/>
                </a:solidFill>
              </a:rPr>
              <a:t>في كرمة </a:t>
            </a:r>
            <a:r>
              <a:rPr lang="ar-JO" altLang="en-US" b="1" dirty="0">
                <a:solidFill>
                  <a:srgbClr val="0070C0"/>
                </a:solidFill>
              </a:rPr>
              <a:t>واحدة</a:t>
            </a:r>
            <a:r>
              <a:rPr lang="ar-JO" altLang="en-US" b="1" dirty="0">
                <a:solidFill>
                  <a:srgbClr val="000000"/>
                </a:solidFill>
              </a:rPr>
              <a:t>، </a:t>
            </a:r>
          </a:p>
          <a:p>
            <a:pPr algn="ctr"/>
            <a:r>
              <a:rPr lang="ar-JO" altLang="en-US" b="1" dirty="0">
                <a:solidFill>
                  <a:srgbClr val="000000"/>
                </a:solidFill>
              </a:rPr>
              <a:t>ومملكة </a:t>
            </a:r>
            <a:r>
              <a:rPr lang="ar-JO" altLang="en-US" b="1" dirty="0">
                <a:solidFill>
                  <a:srgbClr val="0070C0"/>
                </a:solidFill>
              </a:rPr>
              <a:t>واحدة</a:t>
            </a:r>
            <a:r>
              <a:rPr lang="ar-JO" altLang="en-US" b="1" dirty="0">
                <a:solidFill>
                  <a:srgbClr val="000000"/>
                </a:solidFill>
              </a:rPr>
              <a:t> مع ملك </a:t>
            </a:r>
            <a:r>
              <a:rPr lang="ar-JO" altLang="en-US" b="1" dirty="0">
                <a:solidFill>
                  <a:srgbClr val="0070C0"/>
                </a:solidFill>
              </a:rPr>
              <a:t>واحد</a:t>
            </a:r>
            <a:r>
              <a:rPr lang="ar-JO" altLang="en-US" b="1" dirty="0">
                <a:solidFill>
                  <a:srgbClr val="000000"/>
                </a:solidFill>
              </a:rPr>
              <a:t>، وأسرة </a:t>
            </a:r>
            <a:r>
              <a:rPr lang="ar-JO" altLang="en-US" b="1" dirty="0">
                <a:solidFill>
                  <a:srgbClr val="0070C0"/>
                </a:solidFill>
              </a:rPr>
              <a:t>واحدة</a:t>
            </a:r>
            <a:r>
              <a:rPr lang="ar-JO" altLang="en-US" b="1" dirty="0">
                <a:solidFill>
                  <a:srgbClr val="000000"/>
                </a:solidFill>
              </a:rPr>
              <a:t> مع أب </a:t>
            </a:r>
            <a:r>
              <a:rPr lang="ar-JO" altLang="en-US" b="1" dirty="0">
                <a:solidFill>
                  <a:srgbClr val="0070C0"/>
                </a:solidFill>
              </a:rPr>
              <a:t>واحد</a:t>
            </a:r>
            <a:r>
              <a:rPr lang="ar-JO" altLang="en-US" b="1" dirty="0">
                <a:solidFill>
                  <a:srgbClr val="000000"/>
                </a:solidFill>
              </a:rPr>
              <a:t>؛ </a:t>
            </a:r>
          </a:p>
          <a:p>
            <a:pPr algn="ctr"/>
            <a:r>
              <a:rPr lang="ar-JO" altLang="en-US" b="1" dirty="0">
                <a:solidFill>
                  <a:srgbClr val="000000"/>
                </a:solidFill>
              </a:rPr>
              <a:t>بناء </a:t>
            </a:r>
            <a:r>
              <a:rPr lang="ar-JO" altLang="en-US" b="1" dirty="0">
                <a:solidFill>
                  <a:srgbClr val="0070C0"/>
                </a:solidFill>
              </a:rPr>
              <a:t>واحد</a:t>
            </a:r>
            <a:r>
              <a:rPr lang="ar-JO" altLang="en-US" b="1" dirty="0">
                <a:solidFill>
                  <a:srgbClr val="000000"/>
                </a:solidFill>
              </a:rPr>
              <a:t> على أساس </a:t>
            </a:r>
            <a:r>
              <a:rPr lang="ar-JO" altLang="en-US" b="1" dirty="0">
                <a:solidFill>
                  <a:srgbClr val="0070C0"/>
                </a:solidFill>
              </a:rPr>
              <a:t>واحد</a:t>
            </a:r>
            <a:r>
              <a:rPr lang="ar-JO" altLang="en-US" b="1" dirty="0">
                <a:solidFill>
                  <a:srgbClr val="000000"/>
                </a:solidFill>
              </a:rPr>
              <a:t>، </a:t>
            </a:r>
          </a:p>
          <a:p>
            <a:pPr algn="ctr"/>
            <a:r>
              <a:rPr lang="ar-JO" altLang="en-US" b="1" dirty="0">
                <a:solidFill>
                  <a:srgbClr val="000000"/>
                </a:solidFill>
              </a:rPr>
              <a:t>جسد </a:t>
            </a:r>
            <a:r>
              <a:rPr lang="ar-JO" altLang="en-US" b="1" dirty="0">
                <a:solidFill>
                  <a:srgbClr val="0070C0"/>
                </a:solidFill>
              </a:rPr>
              <a:t>واحد</a:t>
            </a:r>
            <a:r>
              <a:rPr lang="ar-JO" altLang="en-US" b="1" dirty="0">
                <a:solidFill>
                  <a:srgbClr val="000000"/>
                </a:solidFill>
              </a:rPr>
              <a:t> برأس </a:t>
            </a:r>
            <a:r>
              <a:rPr lang="ar-JO" altLang="en-US" b="1" dirty="0">
                <a:solidFill>
                  <a:srgbClr val="0070C0"/>
                </a:solidFill>
              </a:rPr>
              <a:t>واحد</a:t>
            </a:r>
            <a:r>
              <a:rPr lang="ar-JO" altLang="en-US" b="1" dirty="0">
                <a:solidFill>
                  <a:srgbClr val="000000"/>
                </a:solidFill>
              </a:rPr>
              <a:t>، </a:t>
            </a:r>
          </a:p>
          <a:p>
            <a:pPr algn="ctr"/>
            <a:r>
              <a:rPr lang="ar-JO" altLang="en-US" b="1" dirty="0">
                <a:solidFill>
                  <a:srgbClr val="000000"/>
                </a:solidFill>
              </a:rPr>
              <a:t>يسوع المسيح.</a:t>
            </a:r>
            <a:endParaRPr lang="en-US" altLang="en-US" b="1" dirty="0">
              <a:solidFill>
                <a:srgbClr val="000000"/>
              </a:solidFill>
            </a:endParaRPr>
          </a:p>
        </p:txBody>
      </p:sp>
      <p:sp>
        <p:nvSpPr>
          <p:cNvPr id="216069" name="TextBox 6">
            <a:extLst>
              <a:ext uri="{FF2B5EF4-FFF2-40B4-BE49-F238E27FC236}">
                <a16:creationId xmlns:a16="http://schemas.microsoft.com/office/drawing/2014/main" id="{D3EEC86B-DD3D-4D41-88B5-DD62B153A69F}"/>
              </a:ext>
            </a:extLst>
          </p:cNvPr>
          <p:cNvSpPr txBox="1">
            <a:spLocks noChangeArrowheads="1"/>
          </p:cNvSpPr>
          <p:nvPr/>
        </p:nvSpPr>
        <p:spPr bwMode="auto">
          <a:xfrm>
            <a:off x="3505200" y="6073775"/>
            <a:ext cx="5638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sz="1800" b="1" dirty="0"/>
              <a:t>جون ماك آرثر، الكنيسة: جسد المسيح </a:t>
            </a:r>
          </a:p>
          <a:p>
            <a:pPr algn="ctr"/>
            <a:r>
              <a:rPr lang="ar-JO" altLang="en-US" sz="1800" b="1" dirty="0"/>
              <a:t>(جراند رابيدز: زوندرفان، 1973)، 19.</a:t>
            </a:r>
            <a:endParaRPr lang="en-US" altLang="en-US" sz="1800"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56" presetClass="entr" presetSubtype="0" fill="hold" grpId="0" nodeType="withEffect">
                                  <p:stCondLst>
                                    <p:cond delay="0"/>
                                  </p:stCondLst>
                                  <p:childTnLst>
                                    <p:set>
                                      <p:cBhvr>
                                        <p:cTn id="6" dur="1" fill="hold">
                                          <p:stCondLst>
                                            <p:cond delay="0"/>
                                          </p:stCondLst>
                                        </p:cTn>
                                        <p:tgtEl>
                                          <p:spTgt spid="254978"/>
                                        </p:tgtEl>
                                        <p:attrNameLst>
                                          <p:attrName>style.visibility</p:attrName>
                                        </p:attrNameLst>
                                      </p:cBhvr>
                                      <p:to>
                                        <p:strVal val="visible"/>
                                      </p:to>
                                    </p:set>
                                    <p:anim by="(-#ppt_w*2)" calcmode="lin" valueType="num">
                                      <p:cBhvr rctx="PPT">
                                        <p:cTn id="7" dur="500" autoRev="1" fill="hold">
                                          <p:stCondLst>
                                            <p:cond delay="0"/>
                                          </p:stCondLst>
                                        </p:cTn>
                                        <p:tgtEl>
                                          <p:spTgt spid="254978"/>
                                        </p:tgtEl>
                                        <p:attrNameLst>
                                          <p:attrName>ppt_w</p:attrName>
                                        </p:attrNameLst>
                                      </p:cBhvr>
                                    </p:anim>
                                    <p:anim by="(#ppt_w*0.50)" calcmode="lin" valueType="num">
                                      <p:cBhvr>
                                        <p:cTn id="8" dur="500" decel="50000" autoRev="1" fill="hold">
                                          <p:stCondLst>
                                            <p:cond delay="0"/>
                                          </p:stCondLst>
                                        </p:cTn>
                                        <p:tgtEl>
                                          <p:spTgt spid="254978"/>
                                        </p:tgtEl>
                                        <p:attrNameLst>
                                          <p:attrName>ppt_x</p:attrName>
                                        </p:attrNameLst>
                                      </p:cBhvr>
                                    </p:anim>
                                    <p:anim from="(-#ppt_h/2)" to="(#ppt_y)" calcmode="lin" valueType="num">
                                      <p:cBhvr>
                                        <p:cTn id="9" dur="1000" fill="hold">
                                          <p:stCondLst>
                                            <p:cond delay="0"/>
                                          </p:stCondLst>
                                        </p:cTn>
                                        <p:tgtEl>
                                          <p:spTgt spid="254978"/>
                                        </p:tgtEl>
                                        <p:attrNameLst>
                                          <p:attrName>ppt_y</p:attrName>
                                        </p:attrNameLst>
                                      </p:cBhvr>
                                    </p:anim>
                                    <p:animRot by="21600000">
                                      <p:cBhvr>
                                        <p:cTn id="10" dur="1000" fill="hold">
                                          <p:stCondLst>
                                            <p:cond delay="0"/>
                                          </p:stCondLst>
                                        </p:cTn>
                                        <p:tgtEl>
                                          <p:spTgt spid="25497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8"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640003" name="Oval 3">
            <a:extLst>
              <a:ext uri="{FF2B5EF4-FFF2-40B4-BE49-F238E27FC236}">
                <a16:creationId xmlns:a16="http://schemas.microsoft.com/office/drawing/2014/main" id="{F4091266-2B0C-DE4F-BF7D-D6AE07B62DC0}"/>
              </a:ext>
            </a:extLst>
          </p:cNvPr>
          <p:cNvSpPr>
            <a:spLocks noChangeArrowheads="1"/>
          </p:cNvSpPr>
          <p:nvPr/>
        </p:nvSpPr>
        <p:spPr bwMode="auto">
          <a:xfrm>
            <a:off x="0" y="914400"/>
            <a:ext cx="4572000" cy="4419600"/>
          </a:xfrm>
          <a:prstGeom prst="ellipse">
            <a:avLst/>
          </a:prstGeom>
          <a:solidFill>
            <a:srgbClr val="660066"/>
          </a:solidFill>
          <a:ln w="57150">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66"/>
              </a:solidFill>
              <a:cs typeface="Arial" panose="020B0604020202020204" pitchFamily="34" charset="0"/>
            </a:endParaRPr>
          </a:p>
        </p:txBody>
      </p:sp>
      <p:sp>
        <p:nvSpPr>
          <p:cNvPr id="640004" name="Text Box 4">
            <a:extLst>
              <a:ext uri="{FF2B5EF4-FFF2-40B4-BE49-F238E27FC236}">
                <a16:creationId xmlns:a16="http://schemas.microsoft.com/office/drawing/2014/main" id="{032F5492-72CF-D548-98E5-3D9F3BA624C3}"/>
              </a:ext>
            </a:extLst>
          </p:cNvPr>
          <p:cNvSpPr txBox="1">
            <a:spLocks noChangeArrowheads="1"/>
          </p:cNvSpPr>
          <p:nvPr/>
        </p:nvSpPr>
        <p:spPr bwMode="auto">
          <a:xfrm>
            <a:off x="1143000" y="1524000"/>
            <a:ext cx="2209800" cy="830997"/>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ar-JO" b="1" dirty="0">
                <a:solidFill>
                  <a:srgbClr val="FFFF66"/>
                </a:solidFill>
                <a:ea typeface="ＭＳ Ｐゴシック" pitchFamily="-105" charset="-128"/>
                <a:cs typeface="Arial" panose="020B0604020202020204" pitchFamily="34" charset="0"/>
              </a:rPr>
              <a:t>عبادة           المسيح</a:t>
            </a:r>
            <a:endParaRPr lang="en-US" b="1" dirty="0">
              <a:solidFill>
                <a:srgbClr val="FFFF66"/>
              </a:solidFill>
              <a:ea typeface="ＭＳ Ｐゴシック" pitchFamily="-105" charset="-128"/>
              <a:cs typeface="Arial" panose="020B0604020202020204" pitchFamily="34" charset="0"/>
            </a:endParaRPr>
          </a:p>
        </p:txBody>
      </p:sp>
      <p:sp>
        <p:nvSpPr>
          <p:cNvPr id="640006" name="Oval 6">
            <a:extLst>
              <a:ext uri="{FF2B5EF4-FFF2-40B4-BE49-F238E27FC236}">
                <a16:creationId xmlns:a16="http://schemas.microsoft.com/office/drawing/2014/main" id="{DA1D0A4B-1510-434F-B16D-C73FAA46D7D3}"/>
              </a:ext>
            </a:extLst>
          </p:cNvPr>
          <p:cNvSpPr>
            <a:spLocks noChangeArrowheads="1"/>
          </p:cNvSpPr>
          <p:nvPr/>
        </p:nvSpPr>
        <p:spPr bwMode="auto">
          <a:xfrm>
            <a:off x="4495800" y="990600"/>
            <a:ext cx="4572000" cy="4419600"/>
          </a:xfrm>
          <a:prstGeom prst="ellipse">
            <a:avLst/>
          </a:prstGeom>
          <a:solidFill>
            <a:srgbClr val="191966"/>
          </a:solidFill>
          <a:ln w="57150">
            <a:solidFill>
              <a:srgbClr val="C9C4FF"/>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66"/>
              </a:solidFill>
              <a:cs typeface="Arial" panose="020B0604020202020204" pitchFamily="34" charset="0"/>
            </a:endParaRPr>
          </a:p>
        </p:txBody>
      </p:sp>
      <p:sp>
        <p:nvSpPr>
          <p:cNvPr id="640007" name="Text Box 7">
            <a:extLst>
              <a:ext uri="{FF2B5EF4-FFF2-40B4-BE49-F238E27FC236}">
                <a16:creationId xmlns:a16="http://schemas.microsoft.com/office/drawing/2014/main" id="{E00A1585-0325-5540-AEB1-50DD6D02326D}"/>
              </a:ext>
            </a:extLst>
          </p:cNvPr>
          <p:cNvSpPr txBox="1">
            <a:spLocks noChangeArrowheads="1"/>
          </p:cNvSpPr>
          <p:nvPr/>
        </p:nvSpPr>
        <p:spPr bwMode="auto">
          <a:xfrm>
            <a:off x="5334000" y="1524000"/>
            <a:ext cx="3124200" cy="830997"/>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ar-JO" b="1" dirty="0">
                <a:solidFill>
                  <a:srgbClr val="C9C4FF"/>
                </a:solidFill>
                <a:ea typeface="ＭＳ Ｐゴシック" pitchFamily="-105" charset="-128"/>
                <a:cs typeface="Arial" panose="020B0604020202020204" pitchFamily="34" charset="0"/>
              </a:rPr>
              <a:t>بنيان                    المؤمنين</a:t>
            </a:r>
            <a:endParaRPr lang="en-US" b="1" dirty="0">
              <a:solidFill>
                <a:srgbClr val="C9C4FF"/>
              </a:solidFill>
              <a:ea typeface="ＭＳ Ｐゴシック" pitchFamily="-105" charset="-128"/>
              <a:cs typeface="Arial" panose="020B0604020202020204" pitchFamily="34" charset="0"/>
            </a:endParaRPr>
          </a:p>
        </p:txBody>
      </p:sp>
      <p:sp>
        <p:nvSpPr>
          <p:cNvPr id="640009" name="Oval 9">
            <a:extLst>
              <a:ext uri="{FF2B5EF4-FFF2-40B4-BE49-F238E27FC236}">
                <a16:creationId xmlns:a16="http://schemas.microsoft.com/office/drawing/2014/main" id="{0BCD475F-4B9B-A646-91C2-7C9A846E6882}"/>
              </a:ext>
            </a:extLst>
          </p:cNvPr>
          <p:cNvSpPr>
            <a:spLocks noChangeArrowheads="1"/>
          </p:cNvSpPr>
          <p:nvPr/>
        </p:nvSpPr>
        <p:spPr bwMode="auto">
          <a:xfrm>
            <a:off x="2362200" y="2514600"/>
            <a:ext cx="4572000" cy="4419600"/>
          </a:xfrm>
          <a:prstGeom prst="ellipse">
            <a:avLst/>
          </a:prstGeom>
          <a:solidFill>
            <a:srgbClr val="1D3A00"/>
          </a:solidFill>
          <a:ln w="57150">
            <a:solidFill>
              <a:srgbClr val="00FFFF"/>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66"/>
              </a:solidFill>
              <a:cs typeface="Arial" panose="020B0604020202020204" pitchFamily="34" charset="0"/>
            </a:endParaRPr>
          </a:p>
        </p:txBody>
      </p:sp>
      <p:sp>
        <p:nvSpPr>
          <p:cNvPr id="640010" name="Text Box 10">
            <a:extLst>
              <a:ext uri="{FF2B5EF4-FFF2-40B4-BE49-F238E27FC236}">
                <a16:creationId xmlns:a16="http://schemas.microsoft.com/office/drawing/2014/main" id="{8133CF69-93D5-9342-84E7-7426E7F3C63F}"/>
              </a:ext>
            </a:extLst>
          </p:cNvPr>
          <p:cNvSpPr txBox="1">
            <a:spLocks noChangeArrowheads="1"/>
          </p:cNvSpPr>
          <p:nvPr/>
        </p:nvSpPr>
        <p:spPr bwMode="auto">
          <a:xfrm>
            <a:off x="3911547" y="3276600"/>
            <a:ext cx="1620957" cy="830997"/>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defRPr/>
            </a:pPr>
            <a:r>
              <a:rPr lang="ar-JO" b="1" dirty="0">
                <a:solidFill>
                  <a:srgbClr val="FFFFFF"/>
                </a:solidFill>
                <a:ea typeface="ＭＳ Ｐゴシック" pitchFamily="-105" charset="-128"/>
                <a:cs typeface="Arial" panose="020B0604020202020204" pitchFamily="34" charset="0"/>
              </a:rPr>
              <a:t>التضاعف بين </a:t>
            </a:r>
          </a:p>
          <a:p>
            <a:pPr algn="ctr">
              <a:defRPr/>
            </a:pPr>
            <a:r>
              <a:rPr lang="ar-JO" b="1" dirty="0">
                <a:solidFill>
                  <a:srgbClr val="FFFFFF"/>
                </a:solidFill>
                <a:ea typeface="ＭＳ Ｐゴシック" pitchFamily="-105" charset="-128"/>
                <a:cs typeface="Arial" panose="020B0604020202020204" pitchFamily="34" charset="0"/>
              </a:rPr>
              <a:t>غير المؤمنين</a:t>
            </a:r>
            <a:endParaRPr lang="en-US" b="1" dirty="0">
              <a:solidFill>
                <a:srgbClr val="FFFFFF"/>
              </a:solidFill>
              <a:ea typeface="ＭＳ Ｐゴシック" pitchFamily="-105" charset="-128"/>
              <a:cs typeface="Arial" panose="020B0604020202020204" pitchFamily="34" charset="0"/>
            </a:endParaRPr>
          </a:p>
        </p:txBody>
      </p:sp>
      <p:sp>
        <p:nvSpPr>
          <p:cNvPr id="640011" name="Text Box 11">
            <a:extLst>
              <a:ext uri="{FF2B5EF4-FFF2-40B4-BE49-F238E27FC236}">
                <a16:creationId xmlns:a16="http://schemas.microsoft.com/office/drawing/2014/main" id="{AD040124-99F7-2842-A87A-33EF04B67DAB}"/>
              </a:ext>
            </a:extLst>
          </p:cNvPr>
          <p:cNvSpPr txBox="1">
            <a:spLocks noChangeArrowheads="1"/>
          </p:cNvSpPr>
          <p:nvPr/>
        </p:nvSpPr>
        <p:spPr bwMode="auto">
          <a:xfrm>
            <a:off x="3581400" y="4648200"/>
            <a:ext cx="2286000" cy="830997"/>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ar-JO" b="1" dirty="0">
                <a:solidFill>
                  <a:srgbClr val="FFFFFF"/>
                </a:solidFill>
                <a:ea typeface="ＭＳ Ｐゴシック" pitchFamily="-105" charset="-128"/>
                <a:cs typeface="Arial" panose="020B0604020202020204" pitchFamily="34" charset="0"/>
              </a:rPr>
              <a:t>ما مدى نمو </a:t>
            </a:r>
          </a:p>
          <a:p>
            <a:pPr algn="ctr">
              <a:defRPr/>
            </a:pPr>
            <a:r>
              <a:rPr lang="ar-JO" b="1" dirty="0">
                <a:solidFill>
                  <a:srgbClr val="FFFFFF"/>
                </a:solidFill>
                <a:ea typeface="ＭＳ Ｐゴシック" pitchFamily="-105" charset="-128"/>
                <a:cs typeface="Arial" panose="020B0604020202020204" pitchFamily="34" charset="0"/>
              </a:rPr>
              <a:t>كنيستك عدديًا؟</a:t>
            </a:r>
            <a:endParaRPr lang="en-US" b="1" dirty="0">
              <a:solidFill>
                <a:srgbClr val="FFFFFF"/>
              </a:solidFill>
              <a:ea typeface="ＭＳ Ｐゴシック" pitchFamily="-105" charset="-128"/>
              <a:cs typeface="Arial" panose="020B0604020202020204" pitchFamily="34" charset="0"/>
            </a:endParaRPr>
          </a:p>
        </p:txBody>
      </p:sp>
      <p:sp>
        <p:nvSpPr>
          <p:cNvPr id="640002" name="Rectangle 2">
            <a:extLst>
              <a:ext uri="{FF2B5EF4-FFF2-40B4-BE49-F238E27FC236}">
                <a16:creationId xmlns:a16="http://schemas.microsoft.com/office/drawing/2014/main" id="{04104364-6545-094A-B781-E1759852A612}"/>
              </a:ext>
            </a:extLst>
          </p:cNvPr>
          <p:cNvSpPr>
            <a:spLocks noGrp="1" noChangeArrowheads="1"/>
          </p:cNvSpPr>
          <p:nvPr>
            <p:ph type="title" idx="4294967295"/>
          </p:nvPr>
        </p:nvSpPr>
        <p:spPr>
          <a:xfrm>
            <a:off x="152400" y="228600"/>
            <a:ext cx="8915400" cy="762000"/>
          </a:xfrm>
          <a:effectLst>
            <a:outerShdw blurRad="38100" dist="38099" dir="2700000" algn="ctr" rotWithShape="0">
              <a:srgbClr val="000000">
                <a:alpha val="99962"/>
              </a:srgbClr>
            </a:outerShdw>
          </a:effectLst>
        </p:spPr>
        <p:txBody>
          <a:bodyPr/>
          <a:lstStyle/>
          <a:p>
            <a:pPr>
              <a:defRPr/>
            </a:pPr>
            <a:r>
              <a:rPr lang="ar-JO" sz="3200" dirty="0">
                <a:solidFill>
                  <a:srgbClr val="FFFFFF"/>
                </a:solidFill>
                <a:latin typeface="Arial" panose="020B0604020202020204" pitchFamily="34" charset="0"/>
                <a:ea typeface="ＭＳ Ｐゴシック" charset="0"/>
                <a:cs typeface="Arial" panose="020B0604020202020204" pitchFamily="34" charset="0"/>
              </a:rPr>
              <a:t>كيف هي كنيستك في المقاصد الثلاثة؟</a:t>
            </a:r>
            <a:endParaRPr lang="en-US" sz="3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4" name="Text Box 8">
            <a:extLst>
              <a:ext uri="{FF2B5EF4-FFF2-40B4-BE49-F238E27FC236}">
                <a16:creationId xmlns:a16="http://schemas.microsoft.com/office/drawing/2014/main" id="{E7B37264-02C3-604D-9551-234B1D05E9D0}"/>
              </a:ext>
            </a:extLst>
          </p:cNvPr>
          <p:cNvSpPr txBox="1">
            <a:spLocks noChangeArrowheads="1"/>
          </p:cNvSpPr>
          <p:nvPr/>
        </p:nvSpPr>
        <p:spPr bwMode="auto">
          <a:xfrm>
            <a:off x="6629400" y="2590800"/>
            <a:ext cx="2286000" cy="1200329"/>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ar-JO" b="1" dirty="0">
                <a:solidFill>
                  <a:srgbClr val="C9C4FF"/>
                </a:solidFill>
                <a:ea typeface="ＭＳ Ｐゴシック" pitchFamily="-105" charset="-128"/>
                <a:cs typeface="Arial" panose="020B0604020202020204" pitchFamily="34" charset="0"/>
              </a:rPr>
              <a:t>ما مدى جودة </a:t>
            </a:r>
          </a:p>
          <a:p>
            <a:pPr algn="ctr">
              <a:defRPr/>
            </a:pPr>
            <a:r>
              <a:rPr lang="ar-JO" b="1" dirty="0">
                <a:solidFill>
                  <a:srgbClr val="C9C4FF"/>
                </a:solidFill>
                <a:ea typeface="ＭＳ Ｐゴシック" pitchFamily="-105" charset="-128"/>
                <a:cs typeface="Arial" panose="020B0604020202020204" pitchFamily="34" charset="0"/>
              </a:rPr>
              <a:t>خدمة المؤمنين لبعضهم البعض؟</a:t>
            </a:r>
            <a:endParaRPr lang="en-US" b="1" dirty="0">
              <a:solidFill>
                <a:srgbClr val="C9C4FF"/>
              </a:solidFill>
              <a:ea typeface="ＭＳ Ｐゴシック" pitchFamily="-105" charset="-128"/>
              <a:cs typeface="Arial" panose="020B0604020202020204" pitchFamily="34" charset="0"/>
            </a:endParaRPr>
          </a:p>
        </p:txBody>
      </p:sp>
      <p:sp>
        <p:nvSpPr>
          <p:cNvPr id="218123" name="Text Box 14">
            <a:extLst>
              <a:ext uri="{FF2B5EF4-FFF2-40B4-BE49-F238E27FC236}">
                <a16:creationId xmlns:a16="http://schemas.microsoft.com/office/drawing/2014/main" id="{51242EAF-BF8C-C449-8598-E3CA27C6AC01}"/>
              </a:ext>
            </a:extLst>
          </p:cNvPr>
          <p:cNvSpPr txBox="1">
            <a:spLocks noChangeArrowheads="1"/>
          </p:cNvSpPr>
          <p:nvPr/>
        </p:nvSpPr>
        <p:spPr bwMode="auto">
          <a:xfrm>
            <a:off x="8532334" y="0"/>
            <a:ext cx="528007"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b="1" dirty="0">
                <a:solidFill>
                  <a:srgbClr val="FFFFFF"/>
                </a:solidFill>
                <a:cs typeface="Arial" panose="020B0604020202020204" pitchFamily="34" charset="0"/>
              </a:rPr>
              <a:t>15</a:t>
            </a:r>
            <a:endParaRPr lang="en-US" altLang="en-US" b="1" dirty="0">
              <a:solidFill>
                <a:srgbClr val="FFFF66"/>
              </a:solidFill>
              <a:cs typeface="Arial" panose="020B0604020202020204" pitchFamily="34" charset="0"/>
            </a:endParaRPr>
          </a:p>
        </p:txBody>
      </p:sp>
      <p:sp>
        <p:nvSpPr>
          <p:cNvPr id="640005" name="Text Box 5">
            <a:extLst>
              <a:ext uri="{FF2B5EF4-FFF2-40B4-BE49-F238E27FC236}">
                <a16:creationId xmlns:a16="http://schemas.microsoft.com/office/drawing/2014/main" id="{3EB7E564-C4E4-B74F-94BF-0B4B68C8CDD4}"/>
              </a:ext>
            </a:extLst>
          </p:cNvPr>
          <p:cNvSpPr txBox="1">
            <a:spLocks noChangeArrowheads="1"/>
          </p:cNvSpPr>
          <p:nvPr/>
        </p:nvSpPr>
        <p:spPr bwMode="auto">
          <a:xfrm>
            <a:off x="0" y="2590800"/>
            <a:ext cx="2709863" cy="1200329"/>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ar-JO" b="1" dirty="0">
                <a:solidFill>
                  <a:srgbClr val="FFFF66"/>
                </a:solidFill>
                <a:ea typeface="ＭＳ Ｐゴシック" pitchFamily="-105" charset="-128"/>
                <a:cs typeface="Arial" panose="020B0604020202020204" pitchFamily="34" charset="0"/>
              </a:rPr>
              <a:t>هل جسد كنيستك </a:t>
            </a:r>
          </a:p>
          <a:p>
            <a:pPr algn="ctr">
              <a:defRPr/>
            </a:pPr>
            <a:r>
              <a:rPr lang="ar-JO" b="1" dirty="0">
                <a:solidFill>
                  <a:srgbClr val="FFFF66"/>
                </a:solidFill>
                <a:ea typeface="ＭＳ Ｐゴシック" pitchFamily="-105" charset="-128"/>
                <a:cs typeface="Arial" panose="020B0604020202020204" pitchFamily="34" charset="0"/>
              </a:rPr>
              <a:t>يعطي الله قيمته </a:t>
            </a:r>
          </a:p>
          <a:p>
            <a:pPr algn="ctr">
              <a:defRPr/>
            </a:pPr>
            <a:r>
              <a:rPr lang="ar-JO" b="1" dirty="0">
                <a:solidFill>
                  <a:srgbClr val="FFFF66"/>
                </a:solidFill>
                <a:ea typeface="ＭＳ Ｐゴシック" pitchFamily="-105" charset="-128"/>
                <a:cs typeface="Arial" panose="020B0604020202020204" pitchFamily="34" charset="0"/>
              </a:rPr>
              <a:t>أم مجرد حضور الخدمات؟</a:t>
            </a:r>
            <a:endParaRPr lang="en-US" b="1" dirty="0">
              <a:solidFill>
                <a:srgbClr val="FFFF66"/>
              </a:solidFill>
              <a:ea typeface="ＭＳ Ｐゴシック" pitchFamily="-105"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40004"/>
                                        </p:tgtEl>
                                        <p:attrNameLst>
                                          <p:attrName>style.visibility</p:attrName>
                                        </p:attrNameLst>
                                      </p:cBhvr>
                                      <p:to>
                                        <p:strVal val="visible"/>
                                      </p:to>
                                    </p:set>
                                    <p:anim calcmode="lin" valueType="num">
                                      <p:cBhvr>
                                        <p:cTn id="7" dur="1000" fill="hold"/>
                                        <p:tgtEl>
                                          <p:spTgt spid="640004"/>
                                        </p:tgtEl>
                                        <p:attrNameLst>
                                          <p:attrName>ppt_w</p:attrName>
                                        </p:attrNameLst>
                                      </p:cBhvr>
                                      <p:tavLst>
                                        <p:tav tm="0">
                                          <p:val>
                                            <p:strVal val="#ppt_w+.3"/>
                                          </p:val>
                                        </p:tav>
                                        <p:tav tm="100000">
                                          <p:val>
                                            <p:strVal val="#ppt_w"/>
                                          </p:val>
                                        </p:tav>
                                      </p:tavLst>
                                    </p:anim>
                                    <p:anim calcmode="lin" valueType="num">
                                      <p:cBhvr>
                                        <p:cTn id="8" dur="1000" fill="hold"/>
                                        <p:tgtEl>
                                          <p:spTgt spid="640004"/>
                                        </p:tgtEl>
                                        <p:attrNameLst>
                                          <p:attrName>ppt_h</p:attrName>
                                        </p:attrNameLst>
                                      </p:cBhvr>
                                      <p:tavLst>
                                        <p:tav tm="0">
                                          <p:val>
                                            <p:strVal val="#ppt_h"/>
                                          </p:val>
                                        </p:tav>
                                        <p:tav tm="100000">
                                          <p:val>
                                            <p:strVal val="#ppt_h"/>
                                          </p:val>
                                        </p:tav>
                                      </p:tavLst>
                                    </p:anim>
                                    <p:animEffect transition="in" filter="fade">
                                      <p:cBhvr>
                                        <p:cTn id="9" dur="1000"/>
                                        <p:tgtEl>
                                          <p:spTgt spid="640004"/>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40003"/>
                                        </p:tgtEl>
                                        <p:attrNameLst>
                                          <p:attrName>style.visibility</p:attrName>
                                        </p:attrNameLst>
                                      </p:cBhvr>
                                      <p:to>
                                        <p:strVal val="visible"/>
                                      </p:to>
                                    </p:set>
                                    <p:anim calcmode="lin" valueType="num">
                                      <p:cBhvr>
                                        <p:cTn id="13" dur="1000" fill="hold"/>
                                        <p:tgtEl>
                                          <p:spTgt spid="640003"/>
                                        </p:tgtEl>
                                        <p:attrNameLst>
                                          <p:attrName>ppt_w</p:attrName>
                                        </p:attrNameLst>
                                      </p:cBhvr>
                                      <p:tavLst>
                                        <p:tav tm="0">
                                          <p:val>
                                            <p:strVal val="#ppt_w+.3"/>
                                          </p:val>
                                        </p:tav>
                                        <p:tav tm="100000">
                                          <p:val>
                                            <p:strVal val="#ppt_w"/>
                                          </p:val>
                                        </p:tav>
                                      </p:tavLst>
                                    </p:anim>
                                    <p:anim calcmode="lin" valueType="num">
                                      <p:cBhvr>
                                        <p:cTn id="14" dur="1000" fill="hold"/>
                                        <p:tgtEl>
                                          <p:spTgt spid="640003"/>
                                        </p:tgtEl>
                                        <p:attrNameLst>
                                          <p:attrName>ppt_h</p:attrName>
                                        </p:attrNameLst>
                                      </p:cBhvr>
                                      <p:tavLst>
                                        <p:tav tm="0">
                                          <p:val>
                                            <p:strVal val="#ppt_h"/>
                                          </p:val>
                                        </p:tav>
                                        <p:tav tm="100000">
                                          <p:val>
                                            <p:strVal val="#ppt_h"/>
                                          </p:val>
                                        </p:tav>
                                      </p:tavLst>
                                    </p:anim>
                                    <p:animEffect transition="in" filter="fade">
                                      <p:cBhvr>
                                        <p:cTn id="15" dur="1000"/>
                                        <p:tgtEl>
                                          <p:spTgt spid="64000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0" presetClass="entr" presetSubtype="0" decel="100000" fill="hold" grpId="0" nodeType="clickEffect">
                                  <p:stCondLst>
                                    <p:cond delay="0"/>
                                  </p:stCondLst>
                                  <p:childTnLst>
                                    <p:set>
                                      <p:cBhvr>
                                        <p:cTn id="19" dur="1" fill="hold">
                                          <p:stCondLst>
                                            <p:cond delay="0"/>
                                          </p:stCondLst>
                                        </p:cTn>
                                        <p:tgtEl>
                                          <p:spTgt spid="640005"/>
                                        </p:tgtEl>
                                        <p:attrNameLst>
                                          <p:attrName>style.visibility</p:attrName>
                                        </p:attrNameLst>
                                      </p:cBhvr>
                                      <p:to>
                                        <p:strVal val="visible"/>
                                      </p:to>
                                    </p:set>
                                    <p:anim calcmode="lin" valueType="num">
                                      <p:cBhvr>
                                        <p:cTn id="20" dur="1000" fill="hold"/>
                                        <p:tgtEl>
                                          <p:spTgt spid="640005"/>
                                        </p:tgtEl>
                                        <p:attrNameLst>
                                          <p:attrName>ppt_w</p:attrName>
                                        </p:attrNameLst>
                                      </p:cBhvr>
                                      <p:tavLst>
                                        <p:tav tm="0">
                                          <p:val>
                                            <p:strVal val="#ppt_w+.3"/>
                                          </p:val>
                                        </p:tav>
                                        <p:tav tm="100000">
                                          <p:val>
                                            <p:strVal val="#ppt_w"/>
                                          </p:val>
                                        </p:tav>
                                      </p:tavLst>
                                    </p:anim>
                                    <p:anim calcmode="lin" valueType="num">
                                      <p:cBhvr>
                                        <p:cTn id="21" dur="1000" fill="hold"/>
                                        <p:tgtEl>
                                          <p:spTgt spid="640005"/>
                                        </p:tgtEl>
                                        <p:attrNameLst>
                                          <p:attrName>ppt_h</p:attrName>
                                        </p:attrNameLst>
                                      </p:cBhvr>
                                      <p:tavLst>
                                        <p:tav tm="0">
                                          <p:val>
                                            <p:strVal val="#ppt_h"/>
                                          </p:val>
                                        </p:tav>
                                        <p:tav tm="100000">
                                          <p:val>
                                            <p:strVal val="#ppt_h"/>
                                          </p:val>
                                        </p:tav>
                                      </p:tavLst>
                                    </p:anim>
                                    <p:animEffect transition="in" filter="fade">
                                      <p:cBhvr>
                                        <p:cTn id="22" dur="1000"/>
                                        <p:tgtEl>
                                          <p:spTgt spid="64000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0" presetClass="entr" presetSubtype="0" decel="100000" fill="hold" grpId="0" nodeType="clickEffect">
                                  <p:stCondLst>
                                    <p:cond delay="0"/>
                                  </p:stCondLst>
                                  <p:childTnLst>
                                    <p:set>
                                      <p:cBhvr>
                                        <p:cTn id="26" dur="1" fill="hold">
                                          <p:stCondLst>
                                            <p:cond delay="0"/>
                                          </p:stCondLst>
                                        </p:cTn>
                                        <p:tgtEl>
                                          <p:spTgt spid="640007"/>
                                        </p:tgtEl>
                                        <p:attrNameLst>
                                          <p:attrName>style.visibility</p:attrName>
                                        </p:attrNameLst>
                                      </p:cBhvr>
                                      <p:to>
                                        <p:strVal val="visible"/>
                                      </p:to>
                                    </p:set>
                                    <p:anim calcmode="lin" valueType="num">
                                      <p:cBhvr>
                                        <p:cTn id="27" dur="1000" fill="hold"/>
                                        <p:tgtEl>
                                          <p:spTgt spid="640007"/>
                                        </p:tgtEl>
                                        <p:attrNameLst>
                                          <p:attrName>ppt_w</p:attrName>
                                        </p:attrNameLst>
                                      </p:cBhvr>
                                      <p:tavLst>
                                        <p:tav tm="0">
                                          <p:val>
                                            <p:strVal val="#ppt_w+.3"/>
                                          </p:val>
                                        </p:tav>
                                        <p:tav tm="100000">
                                          <p:val>
                                            <p:strVal val="#ppt_w"/>
                                          </p:val>
                                        </p:tav>
                                      </p:tavLst>
                                    </p:anim>
                                    <p:anim calcmode="lin" valueType="num">
                                      <p:cBhvr>
                                        <p:cTn id="28" dur="1000" fill="hold"/>
                                        <p:tgtEl>
                                          <p:spTgt spid="640007"/>
                                        </p:tgtEl>
                                        <p:attrNameLst>
                                          <p:attrName>ppt_h</p:attrName>
                                        </p:attrNameLst>
                                      </p:cBhvr>
                                      <p:tavLst>
                                        <p:tav tm="0">
                                          <p:val>
                                            <p:strVal val="#ppt_h"/>
                                          </p:val>
                                        </p:tav>
                                        <p:tav tm="100000">
                                          <p:val>
                                            <p:strVal val="#ppt_h"/>
                                          </p:val>
                                        </p:tav>
                                      </p:tavLst>
                                    </p:anim>
                                    <p:animEffect transition="in" filter="fade">
                                      <p:cBhvr>
                                        <p:cTn id="29" dur="1000"/>
                                        <p:tgtEl>
                                          <p:spTgt spid="640007"/>
                                        </p:tgtEl>
                                      </p:cBhvr>
                                    </p:animEffect>
                                  </p:childTnLst>
                                </p:cTn>
                              </p:par>
                            </p:childTnLst>
                          </p:cTn>
                        </p:par>
                        <p:par>
                          <p:cTn id="30" fill="hold" nodeType="afterGroup">
                            <p:stCondLst>
                              <p:cond delay="1000"/>
                            </p:stCondLst>
                            <p:childTnLst>
                              <p:par>
                                <p:cTn id="31" presetID="50" presetClass="entr" presetSubtype="0" decel="100000" fill="hold" grpId="0" nodeType="afterEffect">
                                  <p:stCondLst>
                                    <p:cond delay="0"/>
                                  </p:stCondLst>
                                  <p:childTnLst>
                                    <p:set>
                                      <p:cBhvr>
                                        <p:cTn id="32" dur="1" fill="hold">
                                          <p:stCondLst>
                                            <p:cond delay="0"/>
                                          </p:stCondLst>
                                        </p:cTn>
                                        <p:tgtEl>
                                          <p:spTgt spid="640006"/>
                                        </p:tgtEl>
                                        <p:attrNameLst>
                                          <p:attrName>style.visibility</p:attrName>
                                        </p:attrNameLst>
                                      </p:cBhvr>
                                      <p:to>
                                        <p:strVal val="visible"/>
                                      </p:to>
                                    </p:set>
                                    <p:anim calcmode="lin" valueType="num">
                                      <p:cBhvr>
                                        <p:cTn id="33" dur="1000" fill="hold"/>
                                        <p:tgtEl>
                                          <p:spTgt spid="640006"/>
                                        </p:tgtEl>
                                        <p:attrNameLst>
                                          <p:attrName>ppt_w</p:attrName>
                                        </p:attrNameLst>
                                      </p:cBhvr>
                                      <p:tavLst>
                                        <p:tav tm="0">
                                          <p:val>
                                            <p:strVal val="#ppt_w+.3"/>
                                          </p:val>
                                        </p:tav>
                                        <p:tav tm="100000">
                                          <p:val>
                                            <p:strVal val="#ppt_w"/>
                                          </p:val>
                                        </p:tav>
                                      </p:tavLst>
                                    </p:anim>
                                    <p:anim calcmode="lin" valueType="num">
                                      <p:cBhvr>
                                        <p:cTn id="34" dur="1000" fill="hold"/>
                                        <p:tgtEl>
                                          <p:spTgt spid="640006"/>
                                        </p:tgtEl>
                                        <p:attrNameLst>
                                          <p:attrName>ppt_h</p:attrName>
                                        </p:attrNameLst>
                                      </p:cBhvr>
                                      <p:tavLst>
                                        <p:tav tm="0">
                                          <p:val>
                                            <p:strVal val="#ppt_h"/>
                                          </p:val>
                                        </p:tav>
                                        <p:tav tm="100000">
                                          <p:val>
                                            <p:strVal val="#ppt_h"/>
                                          </p:val>
                                        </p:tav>
                                      </p:tavLst>
                                    </p:anim>
                                    <p:animEffect transition="in" filter="fade">
                                      <p:cBhvr>
                                        <p:cTn id="35" dur="1000"/>
                                        <p:tgtEl>
                                          <p:spTgt spid="64000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0" presetClass="entr" presetSubtype="0" decel="10000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1000" fill="hold"/>
                                        <p:tgtEl>
                                          <p:spTgt spid="14"/>
                                        </p:tgtEl>
                                        <p:attrNameLst>
                                          <p:attrName>ppt_w</p:attrName>
                                        </p:attrNameLst>
                                      </p:cBhvr>
                                      <p:tavLst>
                                        <p:tav tm="0">
                                          <p:val>
                                            <p:strVal val="#ppt_w+.3"/>
                                          </p:val>
                                        </p:tav>
                                        <p:tav tm="100000">
                                          <p:val>
                                            <p:strVal val="#ppt_w"/>
                                          </p:val>
                                        </p:tav>
                                      </p:tavLst>
                                    </p:anim>
                                    <p:anim calcmode="lin" valueType="num">
                                      <p:cBhvr>
                                        <p:cTn id="41" dur="1000" fill="hold"/>
                                        <p:tgtEl>
                                          <p:spTgt spid="14"/>
                                        </p:tgtEl>
                                        <p:attrNameLst>
                                          <p:attrName>ppt_h</p:attrName>
                                        </p:attrNameLst>
                                      </p:cBhvr>
                                      <p:tavLst>
                                        <p:tav tm="0">
                                          <p:val>
                                            <p:strVal val="#ppt_h"/>
                                          </p:val>
                                        </p:tav>
                                        <p:tav tm="100000">
                                          <p:val>
                                            <p:strVal val="#ppt_h"/>
                                          </p:val>
                                        </p:tav>
                                      </p:tavLst>
                                    </p:anim>
                                    <p:animEffect transition="in" filter="fade">
                                      <p:cBhvr>
                                        <p:cTn id="42" dur="1000"/>
                                        <p:tgtEl>
                                          <p:spTgt spid="1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0" presetClass="entr" presetSubtype="0" decel="100000" fill="hold" grpId="0" nodeType="clickEffect">
                                  <p:stCondLst>
                                    <p:cond delay="0"/>
                                  </p:stCondLst>
                                  <p:childTnLst>
                                    <p:set>
                                      <p:cBhvr>
                                        <p:cTn id="46" dur="1" fill="hold">
                                          <p:stCondLst>
                                            <p:cond delay="0"/>
                                          </p:stCondLst>
                                        </p:cTn>
                                        <p:tgtEl>
                                          <p:spTgt spid="640010"/>
                                        </p:tgtEl>
                                        <p:attrNameLst>
                                          <p:attrName>style.visibility</p:attrName>
                                        </p:attrNameLst>
                                      </p:cBhvr>
                                      <p:to>
                                        <p:strVal val="visible"/>
                                      </p:to>
                                    </p:set>
                                    <p:anim calcmode="lin" valueType="num">
                                      <p:cBhvr>
                                        <p:cTn id="47" dur="1000" fill="hold"/>
                                        <p:tgtEl>
                                          <p:spTgt spid="640010"/>
                                        </p:tgtEl>
                                        <p:attrNameLst>
                                          <p:attrName>ppt_w</p:attrName>
                                        </p:attrNameLst>
                                      </p:cBhvr>
                                      <p:tavLst>
                                        <p:tav tm="0">
                                          <p:val>
                                            <p:strVal val="#ppt_w+.3"/>
                                          </p:val>
                                        </p:tav>
                                        <p:tav tm="100000">
                                          <p:val>
                                            <p:strVal val="#ppt_w"/>
                                          </p:val>
                                        </p:tav>
                                      </p:tavLst>
                                    </p:anim>
                                    <p:anim calcmode="lin" valueType="num">
                                      <p:cBhvr>
                                        <p:cTn id="48" dur="1000" fill="hold"/>
                                        <p:tgtEl>
                                          <p:spTgt spid="640010"/>
                                        </p:tgtEl>
                                        <p:attrNameLst>
                                          <p:attrName>ppt_h</p:attrName>
                                        </p:attrNameLst>
                                      </p:cBhvr>
                                      <p:tavLst>
                                        <p:tav tm="0">
                                          <p:val>
                                            <p:strVal val="#ppt_h"/>
                                          </p:val>
                                        </p:tav>
                                        <p:tav tm="100000">
                                          <p:val>
                                            <p:strVal val="#ppt_h"/>
                                          </p:val>
                                        </p:tav>
                                      </p:tavLst>
                                    </p:anim>
                                    <p:animEffect transition="in" filter="fade">
                                      <p:cBhvr>
                                        <p:cTn id="49" dur="1000"/>
                                        <p:tgtEl>
                                          <p:spTgt spid="640010"/>
                                        </p:tgtEl>
                                      </p:cBhvr>
                                    </p:animEffect>
                                  </p:childTnLst>
                                </p:cTn>
                              </p:par>
                            </p:childTnLst>
                          </p:cTn>
                        </p:par>
                        <p:par>
                          <p:cTn id="50" fill="hold" nodeType="afterGroup">
                            <p:stCondLst>
                              <p:cond delay="1000"/>
                            </p:stCondLst>
                            <p:childTnLst>
                              <p:par>
                                <p:cTn id="51" presetID="50" presetClass="entr" presetSubtype="0" decel="100000" fill="hold" grpId="0" nodeType="afterEffect">
                                  <p:stCondLst>
                                    <p:cond delay="0"/>
                                  </p:stCondLst>
                                  <p:childTnLst>
                                    <p:set>
                                      <p:cBhvr>
                                        <p:cTn id="52" dur="1" fill="hold">
                                          <p:stCondLst>
                                            <p:cond delay="0"/>
                                          </p:stCondLst>
                                        </p:cTn>
                                        <p:tgtEl>
                                          <p:spTgt spid="640009"/>
                                        </p:tgtEl>
                                        <p:attrNameLst>
                                          <p:attrName>style.visibility</p:attrName>
                                        </p:attrNameLst>
                                      </p:cBhvr>
                                      <p:to>
                                        <p:strVal val="visible"/>
                                      </p:to>
                                    </p:set>
                                    <p:anim calcmode="lin" valueType="num">
                                      <p:cBhvr>
                                        <p:cTn id="53" dur="1000" fill="hold"/>
                                        <p:tgtEl>
                                          <p:spTgt spid="640009"/>
                                        </p:tgtEl>
                                        <p:attrNameLst>
                                          <p:attrName>ppt_w</p:attrName>
                                        </p:attrNameLst>
                                      </p:cBhvr>
                                      <p:tavLst>
                                        <p:tav tm="0">
                                          <p:val>
                                            <p:strVal val="#ppt_w+.3"/>
                                          </p:val>
                                        </p:tav>
                                        <p:tav tm="100000">
                                          <p:val>
                                            <p:strVal val="#ppt_w"/>
                                          </p:val>
                                        </p:tav>
                                      </p:tavLst>
                                    </p:anim>
                                    <p:anim calcmode="lin" valueType="num">
                                      <p:cBhvr>
                                        <p:cTn id="54" dur="1000" fill="hold"/>
                                        <p:tgtEl>
                                          <p:spTgt spid="640009"/>
                                        </p:tgtEl>
                                        <p:attrNameLst>
                                          <p:attrName>ppt_h</p:attrName>
                                        </p:attrNameLst>
                                      </p:cBhvr>
                                      <p:tavLst>
                                        <p:tav tm="0">
                                          <p:val>
                                            <p:strVal val="#ppt_h"/>
                                          </p:val>
                                        </p:tav>
                                        <p:tav tm="100000">
                                          <p:val>
                                            <p:strVal val="#ppt_h"/>
                                          </p:val>
                                        </p:tav>
                                      </p:tavLst>
                                    </p:anim>
                                    <p:animEffect transition="in" filter="fade">
                                      <p:cBhvr>
                                        <p:cTn id="55" dur="1000"/>
                                        <p:tgtEl>
                                          <p:spTgt spid="640009"/>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50" presetClass="entr" presetSubtype="0" decel="100000" fill="hold" grpId="0" nodeType="clickEffect">
                                  <p:stCondLst>
                                    <p:cond delay="0"/>
                                  </p:stCondLst>
                                  <p:childTnLst>
                                    <p:set>
                                      <p:cBhvr>
                                        <p:cTn id="59" dur="1" fill="hold">
                                          <p:stCondLst>
                                            <p:cond delay="0"/>
                                          </p:stCondLst>
                                        </p:cTn>
                                        <p:tgtEl>
                                          <p:spTgt spid="640011"/>
                                        </p:tgtEl>
                                        <p:attrNameLst>
                                          <p:attrName>style.visibility</p:attrName>
                                        </p:attrNameLst>
                                      </p:cBhvr>
                                      <p:to>
                                        <p:strVal val="visible"/>
                                      </p:to>
                                    </p:set>
                                    <p:anim calcmode="lin" valueType="num">
                                      <p:cBhvr>
                                        <p:cTn id="60" dur="1000" fill="hold"/>
                                        <p:tgtEl>
                                          <p:spTgt spid="640011"/>
                                        </p:tgtEl>
                                        <p:attrNameLst>
                                          <p:attrName>ppt_w</p:attrName>
                                        </p:attrNameLst>
                                      </p:cBhvr>
                                      <p:tavLst>
                                        <p:tav tm="0">
                                          <p:val>
                                            <p:strVal val="#ppt_w+.3"/>
                                          </p:val>
                                        </p:tav>
                                        <p:tav tm="100000">
                                          <p:val>
                                            <p:strVal val="#ppt_w"/>
                                          </p:val>
                                        </p:tav>
                                      </p:tavLst>
                                    </p:anim>
                                    <p:anim calcmode="lin" valueType="num">
                                      <p:cBhvr>
                                        <p:cTn id="61" dur="1000" fill="hold"/>
                                        <p:tgtEl>
                                          <p:spTgt spid="640011"/>
                                        </p:tgtEl>
                                        <p:attrNameLst>
                                          <p:attrName>ppt_h</p:attrName>
                                        </p:attrNameLst>
                                      </p:cBhvr>
                                      <p:tavLst>
                                        <p:tav tm="0">
                                          <p:val>
                                            <p:strVal val="#ppt_h"/>
                                          </p:val>
                                        </p:tav>
                                        <p:tav tm="100000">
                                          <p:val>
                                            <p:strVal val="#ppt_h"/>
                                          </p:val>
                                        </p:tav>
                                      </p:tavLst>
                                    </p:anim>
                                    <p:animEffect transition="in" filter="fade">
                                      <p:cBhvr>
                                        <p:cTn id="62" dur="1000"/>
                                        <p:tgtEl>
                                          <p:spTgt spid="640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03" grpId="0" animBg="1"/>
      <p:bldP spid="640004" grpId="0"/>
      <p:bldP spid="640006" grpId="0" animBg="1"/>
      <p:bldP spid="640007" grpId="0"/>
      <p:bldP spid="640009" grpId="0" animBg="1"/>
      <p:bldP spid="640010" grpId="0"/>
      <p:bldP spid="640011" grpId="0"/>
      <p:bldP spid="14" grpId="0"/>
      <p:bldP spid="64000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Group 1026">
            <a:extLst>
              <a:ext uri="{FF2B5EF4-FFF2-40B4-BE49-F238E27FC236}">
                <a16:creationId xmlns:a16="http://schemas.microsoft.com/office/drawing/2014/main" id="{CBE73654-DBCB-E147-8CE4-F19BFEE770D5}"/>
              </a:ext>
            </a:extLst>
          </p:cNvPr>
          <p:cNvGraphicFramePr>
            <a:graphicFrameLocks noGrp="1"/>
          </p:cNvGraphicFramePr>
          <p:nvPr>
            <p:extLst>
              <p:ext uri="{D42A27DB-BD31-4B8C-83A1-F6EECF244321}">
                <p14:modId xmlns:p14="http://schemas.microsoft.com/office/powerpoint/2010/main" val="1827321341"/>
              </p:ext>
            </p:extLst>
          </p:nvPr>
        </p:nvGraphicFramePr>
        <p:xfrm>
          <a:off x="0" y="1854200"/>
          <a:ext cx="9144000" cy="4534537"/>
        </p:xfrm>
        <a:graphic>
          <a:graphicData uri="http://schemas.openxmlformats.org/drawingml/2006/table">
            <a:tbl>
              <a:tblPr>
                <a:effectLst>
                  <a:outerShdw blurRad="50800" dist="38100" dir="2700000" algn="tl" rotWithShape="0">
                    <a:srgbClr val="000000">
                      <a:alpha val="43000"/>
                    </a:srgbClr>
                  </a:outerShdw>
                </a:effectLst>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الوظيفة</a:t>
                      </a:r>
                      <a:endPar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الشكل</a:t>
                      </a:r>
                      <a:endPar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extLst>
                  <a:ext uri="{0D108BD9-81ED-4DB2-BD59-A6C34878D82A}">
                    <a16:rowId xmlns:a16="http://schemas.microsoft.com/office/drawing/2014/main" val="10000"/>
                  </a:ext>
                </a:extLst>
              </a:tr>
              <a:tr h="738188">
                <a:tc>
                  <a:txBody>
                    <a:bodyPr/>
                    <a:lstStyle/>
                    <a:p>
                      <a:pPr algn="ctr">
                        <a:spcAft>
                          <a:spcPts val="0"/>
                        </a:spcAft>
                      </a:pPr>
                      <a:r>
                        <a:rPr lang="ar-JO" sz="3600" b="1" dirty="0">
                          <a:solidFill>
                            <a:srgbClr val="FFFFFF"/>
                          </a:solidFill>
                          <a:effectLst>
                            <a:outerShdw blurRad="38100" dist="38100" dir="2700000" algn="tl">
                              <a:srgbClr val="000000">
                                <a:alpha val="43137"/>
                              </a:srgbClr>
                            </a:outerShdw>
                          </a:effectLst>
                          <a:latin typeface="Arial" panose="020B0604020202020204" pitchFamily="34" charset="0"/>
                          <a:ea typeface="Times"/>
                          <a:cs typeface="Arial" panose="020B0604020202020204" pitchFamily="34" charset="0"/>
                        </a:rPr>
                        <a:t>ماذا تفعل</a:t>
                      </a: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ea typeface="Times"/>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algn="ctr">
                        <a:spcAft>
                          <a:spcPts val="0"/>
                        </a:spcAft>
                      </a:pPr>
                      <a:r>
                        <a:rPr lang="ar-JO" sz="3600" b="1" dirty="0">
                          <a:solidFill>
                            <a:srgbClr val="FFFFFF"/>
                          </a:solidFill>
                          <a:effectLst>
                            <a:outerShdw blurRad="38100" dist="38100" dir="2700000" algn="tl">
                              <a:srgbClr val="000000">
                                <a:alpha val="43137"/>
                              </a:srgbClr>
                            </a:outerShdw>
                          </a:effectLst>
                          <a:latin typeface="Arial" panose="020B0604020202020204" pitchFamily="34" charset="0"/>
                          <a:ea typeface="Times"/>
                          <a:cs typeface="Arial" panose="020B0604020202020204" pitchFamily="34" charset="0"/>
                        </a:rPr>
                        <a:t>كيف تفعل</a:t>
                      </a: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ea typeface="Times"/>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1"/>
                  </a:ext>
                </a:extLst>
              </a:tr>
              <a:tr h="736600">
                <a:tc>
                  <a:txBody>
                    <a:bodyPr/>
                    <a:lstStyle/>
                    <a:p>
                      <a:pPr algn="ctr">
                        <a:spcAft>
                          <a:spcPts val="0"/>
                        </a:spcAft>
                      </a:pPr>
                      <a:r>
                        <a:rPr lang="ar-JO" sz="3600" b="1" dirty="0">
                          <a:solidFill>
                            <a:srgbClr val="FFFFFF"/>
                          </a:solidFill>
                          <a:effectLst>
                            <a:outerShdw blurRad="38100" dist="38100" dir="2700000" algn="tl">
                              <a:srgbClr val="000000">
                                <a:alpha val="43137"/>
                              </a:srgbClr>
                            </a:outerShdw>
                          </a:effectLst>
                          <a:latin typeface="Arial" panose="020B0604020202020204" pitchFamily="34" charset="0"/>
                          <a:ea typeface="Times"/>
                          <a:cs typeface="Arial" panose="020B0604020202020204" pitchFamily="34" charset="0"/>
                        </a:rPr>
                        <a:t>أمور مطلقة</a:t>
                      </a: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ea typeface="Times"/>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algn="ctr">
                        <a:spcAft>
                          <a:spcPts val="0"/>
                        </a:spcAft>
                      </a:pPr>
                      <a:r>
                        <a:rPr lang="ar-JO" sz="3600" b="1" dirty="0">
                          <a:solidFill>
                            <a:srgbClr val="FFFFFF"/>
                          </a:solidFill>
                          <a:effectLst>
                            <a:outerShdw blurRad="38100" dist="38100" dir="2700000" algn="tl">
                              <a:srgbClr val="000000">
                                <a:alpha val="43137"/>
                              </a:srgbClr>
                            </a:outerShdw>
                          </a:effectLst>
                          <a:latin typeface="Arial" panose="020B0604020202020204" pitchFamily="34" charset="0"/>
                          <a:ea typeface="Times"/>
                          <a:cs typeface="Arial" panose="020B0604020202020204" pitchFamily="34" charset="0"/>
                        </a:rPr>
                        <a:t>أمور غير مطلقة</a:t>
                      </a: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ea typeface="Times"/>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2"/>
                  </a:ext>
                </a:extLst>
              </a:tr>
              <a:tr h="760413">
                <a:tc>
                  <a:txBody>
                    <a:bodyPr/>
                    <a:lstStyle/>
                    <a:p>
                      <a:pPr algn="ctr">
                        <a:spcAft>
                          <a:spcPts val="0"/>
                        </a:spcAft>
                      </a:pPr>
                      <a:r>
                        <a:rPr lang="ar-JO" sz="3600" b="1" dirty="0">
                          <a:solidFill>
                            <a:srgbClr val="FFFFFF"/>
                          </a:solidFill>
                          <a:effectLst>
                            <a:outerShdw blurRad="38100" dist="38100" dir="2700000" algn="tl">
                              <a:srgbClr val="000000">
                                <a:alpha val="43137"/>
                              </a:srgbClr>
                            </a:outerShdw>
                          </a:effectLst>
                          <a:latin typeface="Arial" panose="020B0604020202020204" pitchFamily="34" charset="0"/>
                          <a:ea typeface="Times"/>
                          <a:cs typeface="Arial" panose="020B0604020202020204" pitchFamily="34" charset="0"/>
                        </a:rPr>
                        <a:t>توجيهات</a:t>
                      </a: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ea typeface="Times"/>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algn="ctr">
                        <a:spcAft>
                          <a:spcPts val="0"/>
                        </a:spcAft>
                      </a:pPr>
                      <a:r>
                        <a:rPr lang="ar-JO" sz="3600" b="1" dirty="0">
                          <a:solidFill>
                            <a:srgbClr val="FFFFFF"/>
                          </a:solidFill>
                          <a:effectLst>
                            <a:outerShdw blurRad="38100" dist="38100" dir="2700000" algn="tl">
                              <a:srgbClr val="000000">
                                <a:alpha val="43137"/>
                              </a:srgbClr>
                            </a:outerShdw>
                          </a:effectLst>
                          <a:latin typeface="Arial" panose="020B0604020202020204" pitchFamily="34" charset="0"/>
                          <a:ea typeface="Times"/>
                          <a:cs typeface="Arial" panose="020B0604020202020204" pitchFamily="34" charset="0"/>
                        </a:rPr>
                        <a:t>أساليب</a:t>
                      </a: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ea typeface="Times"/>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3"/>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غير متغيرة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متغيرة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4"/>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مبادئ</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نمط</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5"/>
                  </a:ext>
                </a:extLst>
              </a:tr>
            </a:tbl>
          </a:graphicData>
        </a:graphic>
      </p:graphicFrame>
      <p:sp>
        <p:nvSpPr>
          <p:cNvPr id="220162" name="Rectangle 1050">
            <a:extLst>
              <a:ext uri="{FF2B5EF4-FFF2-40B4-BE49-F238E27FC236}">
                <a16:creationId xmlns:a16="http://schemas.microsoft.com/office/drawing/2014/main" id="{1059B1AC-0B9E-464B-95BF-993B447A3335}"/>
              </a:ext>
            </a:extLst>
          </p:cNvPr>
          <p:cNvSpPr>
            <a:spLocks noChangeArrowheads="1"/>
          </p:cNvSpPr>
          <p:nvPr/>
        </p:nvSpPr>
        <p:spPr bwMode="auto">
          <a:xfrm>
            <a:off x="85026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b="1" dirty="0">
                <a:solidFill>
                  <a:srgbClr val="FFFFFF"/>
                </a:solidFill>
                <a:cs typeface="Arial" panose="020B0604020202020204" pitchFamily="34" charset="0"/>
              </a:rPr>
              <a:t>16</a:t>
            </a:r>
            <a:endParaRPr lang="en-US" altLang="en-US" b="1" dirty="0">
              <a:solidFill>
                <a:srgbClr val="FFFFFF"/>
              </a:solidFill>
              <a:cs typeface="Arial" panose="020B0604020202020204" pitchFamily="34" charset="0"/>
            </a:endParaRPr>
          </a:p>
        </p:txBody>
      </p:sp>
      <p:sp>
        <p:nvSpPr>
          <p:cNvPr id="220163" name="Rectangle 1053">
            <a:extLst>
              <a:ext uri="{FF2B5EF4-FFF2-40B4-BE49-F238E27FC236}">
                <a16:creationId xmlns:a16="http://schemas.microsoft.com/office/drawing/2014/main" id="{557F9653-94BD-464E-836C-05BF83151EFB}"/>
              </a:ext>
            </a:extLst>
          </p:cNvPr>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cs typeface="Arial" panose="020B0604020202020204" pitchFamily="34" charset="0"/>
            </a:endParaRPr>
          </a:p>
        </p:txBody>
      </p:sp>
      <p:pic>
        <p:nvPicPr>
          <p:cNvPr id="220164" name="Picture 5" descr="body_of_Christ2.jpg">
            <a:extLst>
              <a:ext uri="{FF2B5EF4-FFF2-40B4-BE49-F238E27FC236}">
                <a16:creationId xmlns:a16="http://schemas.microsoft.com/office/drawing/2014/main" id="{0E5D9A12-D589-4A4E-B2AE-372AA79D1E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itle 33">
            <a:extLst>
              <a:ext uri="{FF2B5EF4-FFF2-40B4-BE49-F238E27FC236}">
                <a16:creationId xmlns:a16="http://schemas.microsoft.com/office/drawing/2014/main" id="{95D7D453-09DD-384B-A488-9C91D68277E8}"/>
              </a:ext>
            </a:extLst>
          </p:cNvPr>
          <p:cNvSpPr>
            <a:spLocks noGrp="1"/>
          </p:cNvSpPr>
          <p:nvPr>
            <p:ph type="title" idx="4294967295"/>
          </p:nvPr>
        </p:nvSpPr>
        <p:spPr>
          <a:xfrm>
            <a:off x="1295400" y="457200"/>
            <a:ext cx="7162800" cy="1295400"/>
          </a:xfrm>
        </p:spPr>
        <p:txBody>
          <a:bodyPr/>
          <a:lstStyle/>
          <a:p>
            <a:pPr eaLnBrk="1" hangingPunct="1">
              <a:defRPr/>
            </a:pPr>
            <a:r>
              <a:rPr lang="ar-JO" sz="4800" b="1" dirty="0">
                <a:effectLst>
                  <a:outerShdw blurRad="38100" dist="38100" dir="2700000" algn="tl">
                    <a:srgbClr val="808080"/>
                  </a:outerShdw>
                </a:effectLst>
                <a:latin typeface="Arial" panose="020B0604020202020204" pitchFamily="34" charset="0"/>
                <a:cs typeface="Arial" panose="020B0604020202020204" pitchFamily="34" charset="0"/>
              </a:rPr>
              <a:t>الوظيفة مقابل الشكل</a:t>
            </a:r>
            <a:endParaRPr lang="en-US" sz="5400" dirty="0">
              <a:latin typeface="Arial" panose="020B0604020202020204" pitchFamily="34" charset="0"/>
              <a:cs typeface="Arial" panose="020B060402020202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Group 1026">
            <a:extLst>
              <a:ext uri="{FF2B5EF4-FFF2-40B4-BE49-F238E27FC236}">
                <a16:creationId xmlns:a16="http://schemas.microsoft.com/office/drawing/2014/main" id="{21429782-7ACA-194F-9930-0054086488D5}"/>
              </a:ext>
            </a:extLst>
          </p:cNvPr>
          <p:cNvGraphicFramePr>
            <a:graphicFrameLocks noGrp="1"/>
          </p:cNvGraphicFramePr>
          <p:nvPr>
            <p:extLst>
              <p:ext uri="{D42A27DB-BD31-4B8C-83A1-F6EECF244321}">
                <p14:modId xmlns:p14="http://schemas.microsoft.com/office/powerpoint/2010/main" val="2426804690"/>
              </p:ext>
            </p:extLst>
          </p:nvPr>
        </p:nvGraphicFramePr>
        <p:xfrm>
          <a:off x="0" y="1854200"/>
          <a:ext cx="9144000" cy="4534537"/>
        </p:xfrm>
        <a:graphic>
          <a:graphicData uri="http://schemas.openxmlformats.org/drawingml/2006/table">
            <a:tbl>
              <a:tblPr>
                <a:effectLst>
                  <a:outerShdw blurRad="50800" dist="38100" dir="2700000" algn="tl" rotWithShape="0">
                    <a:srgbClr val="000000">
                      <a:alpha val="43000"/>
                    </a:srgbClr>
                  </a:outerShdw>
                </a:effectLst>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8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الوظيفة</a:t>
                      </a:r>
                      <a:endPar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8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الشكل</a:t>
                      </a:r>
                      <a:endPar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extLst>
                  <a:ext uri="{0D108BD9-81ED-4DB2-BD59-A6C34878D82A}">
                    <a16:rowId xmlns:a16="http://schemas.microsoft.com/office/drawing/2014/main" val="10000"/>
                  </a:ext>
                </a:extLst>
              </a:tr>
              <a:tr h="738188">
                <a:tc>
                  <a:txBody>
                    <a:bodyPr/>
                    <a:lstStyle/>
                    <a:p>
                      <a:pPr algn="ctr">
                        <a:spcAft>
                          <a:spcPts val="0"/>
                        </a:spcAft>
                      </a:pPr>
                      <a:r>
                        <a:rPr lang="ar-JO" sz="3600" b="1" dirty="0">
                          <a:solidFill>
                            <a:srgbClr val="FFFFFF"/>
                          </a:solidFill>
                          <a:effectLst>
                            <a:outerShdw blurRad="38100" dist="38100" dir="2700000" algn="tl">
                              <a:srgbClr val="000000">
                                <a:alpha val="43137"/>
                              </a:srgbClr>
                            </a:outerShdw>
                          </a:effectLst>
                          <a:latin typeface="Arial"/>
                          <a:ea typeface="Times"/>
                          <a:cs typeface="Arial"/>
                        </a:rPr>
                        <a:t>عضوي</a:t>
                      </a:r>
                      <a:endParaRPr lang="en-US" sz="3600" b="1" dirty="0">
                        <a:solidFill>
                          <a:srgbClr val="FFFFFF"/>
                        </a:solidFill>
                        <a:effectLst>
                          <a:outerShdw blurRad="38100" dist="38100" dir="2700000" algn="tl">
                            <a:srgbClr val="000000">
                              <a:alpha val="43137"/>
                            </a:srgbClr>
                          </a:outerShdw>
                        </a:effectLst>
                        <a:latin typeface="Arial"/>
                        <a:ea typeface="Times"/>
                        <a:cs typeface="Arial"/>
                      </a:endParaRP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algn="ctr">
                        <a:spcAft>
                          <a:spcPts val="0"/>
                        </a:spcAft>
                      </a:pPr>
                      <a:r>
                        <a:rPr lang="ar-JO" sz="3600" b="1" dirty="0">
                          <a:solidFill>
                            <a:srgbClr val="FFFFFF"/>
                          </a:solidFill>
                          <a:effectLst>
                            <a:outerShdw blurRad="38100" dist="38100" dir="2700000" algn="tl">
                              <a:srgbClr val="000000">
                                <a:alpha val="43137"/>
                              </a:srgbClr>
                            </a:outerShdw>
                          </a:effectLst>
                          <a:latin typeface="Arial"/>
                          <a:ea typeface="Times"/>
                          <a:cs typeface="Arial"/>
                        </a:rPr>
                        <a:t>مؤسسي</a:t>
                      </a:r>
                      <a:endParaRPr lang="en-US" sz="3600" b="1" dirty="0">
                        <a:solidFill>
                          <a:srgbClr val="FFFFFF"/>
                        </a:solidFill>
                        <a:effectLst>
                          <a:outerShdw blurRad="38100" dist="38100" dir="2700000" algn="tl">
                            <a:srgbClr val="000000">
                              <a:alpha val="43137"/>
                            </a:srgbClr>
                          </a:outerShdw>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1"/>
                  </a:ext>
                </a:extLst>
              </a:tr>
              <a:tr h="736600">
                <a:tc>
                  <a:txBody>
                    <a:bodyPr/>
                    <a:lstStyle/>
                    <a:p>
                      <a:pPr algn="ctr">
                        <a:spcAft>
                          <a:spcPts val="0"/>
                        </a:spcAft>
                      </a:pPr>
                      <a:r>
                        <a:rPr lang="ar-JO" sz="3600" b="1" dirty="0">
                          <a:solidFill>
                            <a:srgbClr val="FFFFFF"/>
                          </a:solidFill>
                          <a:effectLst>
                            <a:outerShdw blurRad="38100" dist="38100" dir="2700000" algn="tl">
                              <a:srgbClr val="000000">
                                <a:alpha val="43137"/>
                              </a:srgbClr>
                            </a:outerShdw>
                          </a:effectLst>
                          <a:latin typeface="Arial"/>
                          <a:ea typeface="Times"/>
                          <a:cs typeface="Arial"/>
                        </a:rPr>
                        <a:t>حق</a:t>
                      </a:r>
                      <a:endParaRPr lang="en-US" sz="3600" b="1" dirty="0">
                        <a:solidFill>
                          <a:srgbClr val="FFFFFF"/>
                        </a:solidFill>
                        <a:effectLst>
                          <a:outerShdw blurRad="38100" dist="38100" dir="2700000" algn="tl">
                            <a:srgbClr val="000000">
                              <a:alpha val="43137"/>
                            </a:srgbClr>
                          </a:outerShdw>
                        </a:effectLst>
                        <a:latin typeface="Arial"/>
                        <a:ea typeface="Times"/>
                        <a:cs typeface="Arial"/>
                      </a:endParaRP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algn="ctr">
                        <a:spcAft>
                          <a:spcPts val="0"/>
                        </a:spcAft>
                      </a:pPr>
                      <a:r>
                        <a:rPr lang="ar-JO" sz="3600" b="1" dirty="0">
                          <a:solidFill>
                            <a:srgbClr val="FFFFFF"/>
                          </a:solidFill>
                          <a:effectLst>
                            <a:outerShdw blurRad="38100" dist="38100" dir="2700000" algn="tl">
                              <a:srgbClr val="000000">
                                <a:alpha val="43137"/>
                              </a:srgbClr>
                            </a:outerShdw>
                          </a:effectLst>
                          <a:latin typeface="Arial"/>
                          <a:ea typeface="Times"/>
                          <a:cs typeface="Arial"/>
                        </a:rPr>
                        <a:t>التقليد</a:t>
                      </a:r>
                      <a:endParaRPr lang="en-US" sz="3600" b="1" dirty="0">
                        <a:solidFill>
                          <a:srgbClr val="FFFFFF"/>
                        </a:solidFill>
                        <a:effectLst>
                          <a:outerShdw blurRad="38100" dist="38100" dir="2700000" algn="tl">
                            <a:srgbClr val="000000">
                              <a:alpha val="43137"/>
                            </a:srgbClr>
                          </a:outerShdw>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2"/>
                  </a:ext>
                </a:extLst>
              </a:tr>
              <a:tr h="760413">
                <a:tc>
                  <a:txBody>
                    <a:bodyPr/>
                    <a:lstStyle/>
                    <a:p>
                      <a:pPr algn="ctr">
                        <a:spcAft>
                          <a:spcPts val="0"/>
                        </a:spcAft>
                      </a:pPr>
                      <a:r>
                        <a:rPr lang="ar-JO" sz="3600" b="1" dirty="0">
                          <a:solidFill>
                            <a:srgbClr val="FFFFFF"/>
                          </a:solidFill>
                          <a:effectLst>
                            <a:outerShdw blurRad="38100" dist="38100" dir="2700000" algn="tl">
                              <a:srgbClr val="000000">
                                <a:alpha val="43137"/>
                              </a:srgbClr>
                            </a:outerShdw>
                          </a:effectLst>
                          <a:latin typeface="Arial"/>
                          <a:ea typeface="Times"/>
                          <a:cs typeface="Arial"/>
                        </a:rPr>
                        <a:t>تعلم</a:t>
                      </a:r>
                      <a:endParaRPr lang="en-US" sz="3600" b="1" dirty="0">
                        <a:solidFill>
                          <a:srgbClr val="FFFFFF"/>
                        </a:solidFill>
                        <a:effectLst>
                          <a:outerShdw blurRad="38100" dist="38100" dir="2700000" algn="tl">
                            <a:srgbClr val="000000">
                              <a:alpha val="43137"/>
                            </a:srgbClr>
                          </a:outerShdw>
                        </a:effectLst>
                        <a:latin typeface="Arial"/>
                        <a:ea typeface="Times"/>
                        <a:cs typeface="Arial"/>
                      </a:endParaRP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algn="ctr">
                        <a:spcAft>
                          <a:spcPts val="0"/>
                        </a:spcAft>
                      </a:pPr>
                      <a:r>
                        <a:rPr lang="ar-JO" sz="3600" b="1" dirty="0">
                          <a:solidFill>
                            <a:srgbClr val="FFFFFF"/>
                          </a:solidFill>
                          <a:effectLst>
                            <a:outerShdw blurRad="38100" dist="38100" dir="2700000" algn="tl">
                              <a:srgbClr val="000000">
                                <a:alpha val="43137"/>
                              </a:srgbClr>
                            </a:outerShdw>
                          </a:effectLst>
                          <a:latin typeface="Arial"/>
                          <a:ea typeface="Times"/>
                          <a:cs typeface="Arial"/>
                        </a:rPr>
                        <a:t>العمل</a:t>
                      </a:r>
                      <a:endParaRPr lang="en-US" sz="3600" b="1" dirty="0">
                        <a:solidFill>
                          <a:srgbClr val="FFFFFF"/>
                        </a:solidFill>
                        <a:effectLst>
                          <a:outerShdw blurRad="38100" dist="38100" dir="2700000" algn="tl">
                            <a:srgbClr val="000000">
                              <a:alpha val="43137"/>
                            </a:srgbClr>
                          </a:outerShdw>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3"/>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t>تعليمات</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t>تنفيذ</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4"/>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t>رؤية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rPr>
                        <a:t>عملية</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a:ea typeface="ＭＳ Ｐゴシック" pitchFamily="34" charset="-128"/>
                        <a:cs typeface="Arial"/>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5"/>
                  </a:ext>
                </a:extLst>
              </a:tr>
            </a:tbl>
          </a:graphicData>
        </a:graphic>
      </p:graphicFrame>
      <p:sp>
        <p:nvSpPr>
          <p:cNvPr id="222210" name="Rectangle 1050">
            <a:extLst>
              <a:ext uri="{FF2B5EF4-FFF2-40B4-BE49-F238E27FC236}">
                <a16:creationId xmlns:a16="http://schemas.microsoft.com/office/drawing/2014/main" id="{7C079719-0AEC-FA44-B7BB-ECA0F696D756}"/>
              </a:ext>
            </a:extLst>
          </p:cNvPr>
          <p:cNvSpPr>
            <a:spLocks noChangeArrowheads="1"/>
          </p:cNvSpPr>
          <p:nvPr/>
        </p:nvSpPr>
        <p:spPr bwMode="auto">
          <a:xfrm>
            <a:off x="85026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b="1" dirty="0">
                <a:solidFill>
                  <a:srgbClr val="FFFFFF"/>
                </a:solidFill>
                <a:cs typeface="Arial" panose="020B0604020202020204" pitchFamily="34" charset="0"/>
              </a:rPr>
              <a:t>16</a:t>
            </a:r>
            <a:endParaRPr lang="en-US" altLang="en-US" b="1" dirty="0">
              <a:solidFill>
                <a:srgbClr val="FFFFFF"/>
              </a:solidFill>
              <a:cs typeface="Arial" panose="020B0604020202020204" pitchFamily="34" charset="0"/>
            </a:endParaRPr>
          </a:p>
        </p:txBody>
      </p:sp>
      <p:sp>
        <p:nvSpPr>
          <p:cNvPr id="222211" name="Rectangle 1053">
            <a:extLst>
              <a:ext uri="{FF2B5EF4-FFF2-40B4-BE49-F238E27FC236}">
                <a16:creationId xmlns:a16="http://schemas.microsoft.com/office/drawing/2014/main" id="{C93BCD22-EB5E-7F47-B271-5C3B401E22A1}"/>
              </a:ext>
            </a:extLst>
          </p:cNvPr>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cs typeface="Arial" panose="020B0604020202020204" pitchFamily="34" charset="0"/>
            </a:endParaRPr>
          </a:p>
        </p:txBody>
      </p:sp>
      <p:pic>
        <p:nvPicPr>
          <p:cNvPr id="222212" name="Picture 5" descr="body_of_Christ2.jpg">
            <a:extLst>
              <a:ext uri="{FF2B5EF4-FFF2-40B4-BE49-F238E27FC236}">
                <a16:creationId xmlns:a16="http://schemas.microsoft.com/office/drawing/2014/main" id="{EC2B6685-C798-FB44-8BCD-A0F0C41BB6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itle 33">
            <a:extLst>
              <a:ext uri="{FF2B5EF4-FFF2-40B4-BE49-F238E27FC236}">
                <a16:creationId xmlns:a16="http://schemas.microsoft.com/office/drawing/2014/main" id="{CCA1B992-7FE7-C44A-9BC5-323E5DCC8E9A}"/>
              </a:ext>
            </a:extLst>
          </p:cNvPr>
          <p:cNvSpPr>
            <a:spLocks noGrp="1"/>
          </p:cNvSpPr>
          <p:nvPr>
            <p:ph type="title" idx="4294967295"/>
          </p:nvPr>
        </p:nvSpPr>
        <p:spPr>
          <a:xfrm>
            <a:off x="1295400" y="457200"/>
            <a:ext cx="7162800" cy="1295400"/>
          </a:xfrm>
        </p:spPr>
        <p:txBody>
          <a:bodyPr/>
          <a:lstStyle/>
          <a:p>
            <a:pPr eaLnBrk="1" hangingPunct="1">
              <a:defRPr/>
            </a:pPr>
            <a:r>
              <a:rPr lang="ar-JO" sz="4800" b="1" dirty="0">
                <a:effectLst>
                  <a:outerShdw blurRad="38100" dist="38100" dir="2700000" algn="tl">
                    <a:srgbClr val="808080"/>
                  </a:outerShdw>
                </a:effectLst>
                <a:latin typeface="Arial" panose="020B0604020202020204" pitchFamily="34" charset="0"/>
                <a:cs typeface="Arial" panose="020B0604020202020204" pitchFamily="34" charset="0"/>
              </a:rPr>
              <a:t>الوظيفة مقابل الشكل</a:t>
            </a:r>
            <a:endParaRPr lang="en-US" sz="5400" dirty="0">
              <a:latin typeface="Arial" panose="020B0604020202020204" pitchFamily="34" charset="0"/>
              <a:cs typeface="Arial" panose="020B06040202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Group 1026">
            <a:extLst>
              <a:ext uri="{FF2B5EF4-FFF2-40B4-BE49-F238E27FC236}">
                <a16:creationId xmlns:a16="http://schemas.microsoft.com/office/drawing/2014/main" id="{CAD4EC26-E0BB-B64E-AEAF-92DB2EF92324}"/>
              </a:ext>
            </a:extLst>
          </p:cNvPr>
          <p:cNvGraphicFramePr>
            <a:graphicFrameLocks noGrp="1"/>
          </p:cNvGraphicFramePr>
          <p:nvPr>
            <p:extLst>
              <p:ext uri="{D42A27DB-BD31-4B8C-83A1-F6EECF244321}">
                <p14:modId xmlns:p14="http://schemas.microsoft.com/office/powerpoint/2010/main" val="1532858816"/>
              </p:ext>
            </p:extLst>
          </p:nvPr>
        </p:nvGraphicFramePr>
        <p:xfrm>
          <a:off x="0" y="1854200"/>
          <a:ext cx="9144000" cy="4985069"/>
        </p:xfrm>
        <a:graphic>
          <a:graphicData uri="http://schemas.openxmlformats.org/drawingml/2006/table">
            <a:tbl>
              <a:tblPr>
                <a:effectLst>
                  <a:outerShdw blurRad="50800" dist="38100" dir="2700000" algn="tl" rotWithShape="0">
                    <a:srgbClr val="000000">
                      <a:alpha val="43000"/>
                    </a:srgbClr>
                  </a:outerShdw>
                </a:effectLst>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الوظيفة</a:t>
                      </a:r>
                      <a:endPar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الشكل</a:t>
                      </a:r>
                      <a:endPar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extLst>
                  <a:ext uri="{0D108BD9-81ED-4DB2-BD59-A6C34878D82A}">
                    <a16:rowId xmlns:a16="http://schemas.microsoft.com/office/drawing/2014/main" val="10000"/>
                  </a:ext>
                </a:extLst>
              </a:tr>
              <a:tr h="738188">
                <a:tc>
                  <a:txBody>
                    <a:bodyPr/>
                    <a:lstStyle/>
                    <a:p>
                      <a:pPr algn="ctr">
                        <a:spcAft>
                          <a:spcPts val="0"/>
                        </a:spcAft>
                      </a:pPr>
                      <a:r>
                        <a:rPr lang="ar-JO" sz="3600" b="1" dirty="0">
                          <a:solidFill>
                            <a:srgbClr val="FFFFFF"/>
                          </a:solidFill>
                          <a:effectLst>
                            <a:outerShdw blurRad="38100" dist="38100" dir="2700000" algn="tl">
                              <a:srgbClr val="000000">
                                <a:alpha val="43137"/>
                              </a:srgbClr>
                            </a:outerShdw>
                          </a:effectLst>
                          <a:latin typeface="Arial" panose="020B0604020202020204" pitchFamily="34" charset="0"/>
                          <a:ea typeface="Times"/>
                          <a:cs typeface="Arial" panose="020B0604020202020204" pitchFamily="34" charset="0"/>
                        </a:rPr>
                        <a:t>رسالة</a:t>
                      </a: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ea typeface="Times"/>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algn="ctr">
                        <a:spcAft>
                          <a:spcPts val="0"/>
                        </a:spcAft>
                      </a:pPr>
                      <a:r>
                        <a:rPr lang="ar-JO" sz="3600" b="1" dirty="0">
                          <a:solidFill>
                            <a:srgbClr val="FFFFFF"/>
                          </a:solidFill>
                          <a:effectLst>
                            <a:outerShdw blurRad="38100" dist="38100" dir="2700000" algn="tl">
                              <a:srgbClr val="000000">
                                <a:alpha val="43137"/>
                              </a:srgbClr>
                            </a:outerShdw>
                          </a:effectLst>
                          <a:latin typeface="Arial" panose="020B0604020202020204" pitchFamily="34" charset="0"/>
                          <a:ea typeface="Times"/>
                          <a:cs typeface="Arial" panose="020B0604020202020204" pitchFamily="34" charset="0"/>
                        </a:rPr>
                        <a:t>أسلوب</a:t>
                      </a: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ea typeface="Times"/>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1"/>
                  </a:ext>
                </a:extLst>
              </a:tr>
              <a:tr h="736600">
                <a:tc>
                  <a:txBody>
                    <a:bodyPr/>
                    <a:lstStyle/>
                    <a:p>
                      <a:pPr algn="ctr">
                        <a:spcAft>
                          <a:spcPts val="0"/>
                        </a:spcAft>
                      </a:pPr>
                      <a:r>
                        <a:rPr lang="ar-JO" sz="3600" b="1" dirty="0">
                          <a:solidFill>
                            <a:srgbClr val="FFFFFF"/>
                          </a:solidFill>
                          <a:effectLst>
                            <a:outerShdw blurRad="38100" dist="38100" dir="2700000" algn="tl">
                              <a:srgbClr val="000000">
                                <a:alpha val="43137"/>
                              </a:srgbClr>
                            </a:outerShdw>
                          </a:effectLst>
                          <a:latin typeface="Arial" panose="020B0604020202020204" pitchFamily="34" charset="0"/>
                          <a:ea typeface="Times"/>
                          <a:cs typeface="Arial" panose="020B0604020202020204" pitchFamily="34" charset="0"/>
                        </a:rPr>
                        <a:t>تُدرَس أولاً</a:t>
                      </a: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ea typeface="Times"/>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algn="ctr">
                        <a:spcAft>
                          <a:spcPts val="0"/>
                        </a:spcAft>
                      </a:pPr>
                      <a:r>
                        <a:rPr lang="ar-JO" sz="3600" b="1" dirty="0">
                          <a:solidFill>
                            <a:srgbClr val="FFFFFF"/>
                          </a:solidFill>
                          <a:effectLst>
                            <a:outerShdw blurRad="38100" dist="38100" dir="2700000" algn="tl">
                              <a:srgbClr val="000000">
                                <a:alpha val="43137"/>
                              </a:srgbClr>
                            </a:outerShdw>
                          </a:effectLst>
                          <a:latin typeface="Arial" panose="020B0604020202020204" pitchFamily="34" charset="0"/>
                          <a:ea typeface="Times"/>
                          <a:cs typeface="Arial" panose="020B0604020202020204" pitchFamily="34" charset="0"/>
                        </a:rPr>
                        <a:t>تُنَفذ لاحقاً</a:t>
                      </a: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ea typeface="Times"/>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2"/>
                  </a:ext>
                </a:extLst>
              </a:tr>
              <a:tr h="760413">
                <a:tc>
                  <a:txBody>
                    <a:bodyPr/>
                    <a:lstStyle/>
                    <a:p>
                      <a:pPr algn="ctr">
                        <a:spcAft>
                          <a:spcPts val="0"/>
                        </a:spcAft>
                      </a:pPr>
                      <a:r>
                        <a:rPr lang="ar-JO" sz="3600" b="1" dirty="0">
                          <a:solidFill>
                            <a:srgbClr val="FFFFFF"/>
                          </a:solidFill>
                          <a:effectLst>
                            <a:outerShdw blurRad="38100" dist="38100" dir="2700000" algn="tl">
                              <a:srgbClr val="000000">
                                <a:alpha val="43137"/>
                              </a:srgbClr>
                            </a:outerShdw>
                          </a:effectLst>
                          <a:latin typeface="Arial" panose="020B0604020202020204" pitchFamily="34" charset="0"/>
                          <a:ea typeface="Times"/>
                          <a:cs typeface="Arial" panose="020B0604020202020204" pitchFamily="34" charset="0"/>
                        </a:rPr>
                        <a:t>فوق ثقافية</a:t>
                      </a: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ea typeface="Times"/>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algn="ctr">
                        <a:spcAft>
                          <a:spcPts val="0"/>
                        </a:spcAft>
                      </a:pPr>
                      <a:r>
                        <a:rPr lang="ar-JO" sz="3600" b="1" dirty="0">
                          <a:solidFill>
                            <a:srgbClr val="FFFFFF"/>
                          </a:solidFill>
                          <a:effectLst>
                            <a:outerShdw blurRad="38100" dist="38100" dir="2700000" algn="tl">
                              <a:srgbClr val="000000">
                                <a:alpha val="43137"/>
                              </a:srgbClr>
                            </a:outerShdw>
                          </a:effectLst>
                          <a:latin typeface="Arial" panose="020B0604020202020204" pitchFamily="34" charset="0"/>
                          <a:ea typeface="Times"/>
                          <a:cs typeface="Arial" panose="020B0604020202020204" pitchFamily="34" charset="0"/>
                        </a:rPr>
                        <a:t>ثقافية</a:t>
                      </a: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ea typeface="Times"/>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3"/>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إعطاء أمر</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طاعة أمر</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4"/>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الإجتماع معاً</a:t>
                      </a:r>
                      <a:b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b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a:t>
                      </a: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عب 10: 24-25</a:t>
                      </a: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rPr>
                        <a:t>مجموعات بيتية، مجموعات صغيرة، خدمات … الخ</a:t>
                      </a: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34" charset="-128"/>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5"/>
                  </a:ext>
                </a:extLst>
              </a:tr>
            </a:tbl>
          </a:graphicData>
        </a:graphic>
      </p:graphicFrame>
      <p:sp>
        <p:nvSpPr>
          <p:cNvPr id="224258" name="Rectangle 1050">
            <a:extLst>
              <a:ext uri="{FF2B5EF4-FFF2-40B4-BE49-F238E27FC236}">
                <a16:creationId xmlns:a16="http://schemas.microsoft.com/office/drawing/2014/main" id="{2F58BB95-30A2-F540-8CC0-3EF419E57263}"/>
              </a:ext>
            </a:extLst>
          </p:cNvPr>
          <p:cNvSpPr>
            <a:spLocks noChangeArrowheads="1"/>
          </p:cNvSpPr>
          <p:nvPr/>
        </p:nvSpPr>
        <p:spPr bwMode="auto">
          <a:xfrm>
            <a:off x="85026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b="1" dirty="0">
                <a:solidFill>
                  <a:srgbClr val="FFFFFF"/>
                </a:solidFill>
                <a:cs typeface="Arial" panose="020B0604020202020204" pitchFamily="34" charset="0"/>
              </a:rPr>
              <a:t>16</a:t>
            </a:r>
            <a:endParaRPr lang="en-US" altLang="en-US" b="1" dirty="0">
              <a:solidFill>
                <a:srgbClr val="FFFFFF"/>
              </a:solidFill>
              <a:cs typeface="Arial" panose="020B0604020202020204" pitchFamily="34" charset="0"/>
            </a:endParaRPr>
          </a:p>
        </p:txBody>
      </p:sp>
      <p:sp>
        <p:nvSpPr>
          <p:cNvPr id="224259" name="Rectangle 1053">
            <a:extLst>
              <a:ext uri="{FF2B5EF4-FFF2-40B4-BE49-F238E27FC236}">
                <a16:creationId xmlns:a16="http://schemas.microsoft.com/office/drawing/2014/main" id="{BEA4593B-2A8E-504C-87A5-C5C1E6A4B8E5}"/>
              </a:ext>
            </a:extLst>
          </p:cNvPr>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cs typeface="Arial" panose="020B0604020202020204" pitchFamily="34" charset="0"/>
            </a:endParaRPr>
          </a:p>
        </p:txBody>
      </p:sp>
      <p:pic>
        <p:nvPicPr>
          <p:cNvPr id="224260" name="Picture 5" descr="body_of_Christ2.jpg">
            <a:extLst>
              <a:ext uri="{FF2B5EF4-FFF2-40B4-BE49-F238E27FC236}">
                <a16:creationId xmlns:a16="http://schemas.microsoft.com/office/drawing/2014/main" id="{7E814762-0EF9-EE45-8DDE-E5F15D9563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itle 33">
            <a:extLst>
              <a:ext uri="{FF2B5EF4-FFF2-40B4-BE49-F238E27FC236}">
                <a16:creationId xmlns:a16="http://schemas.microsoft.com/office/drawing/2014/main" id="{1BFA76BA-6863-FC44-AA80-1B07B6E94C25}"/>
              </a:ext>
            </a:extLst>
          </p:cNvPr>
          <p:cNvSpPr>
            <a:spLocks noGrp="1"/>
          </p:cNvSpPr>
          <p:nvPr>
            <p:ph type="title" idx="4294967295"/>
          </p:nvPr>
        </p:nvSpPr>
        <p:spPr>
          <a:xfrm>
            <a:off x="1295400" y="457200"/>
            <a:ext cx="7162800" cy="1295400"/>
          </a:xfrm>
        </p:spPr>
        <p:txBody>
          <a:bodyPr/>
          <a:lstStyle/>
          <a:p>
            <a:pPr eaLnBrk="1" hangingPunct="1">
              <a:defRPr/>
            </a:pPr>
            <a:r>
              <a:rPr lang="ar-JO" sz="4800" b="1" dirty="0">
                <a:effectLst>
                  <a:outerShdw blurRad="38100" dist="38100" dir="2700000" algn="tl">
                    <a:srgbClr val="808080"/>
                  </a:outerShdw>
                </a:effectLst>
                <a:latin typeface="Arial" panose="020B0604020202020204" pitchFamily="34" charset="0"/>
                <a:cs typeface="Arial" panose="020B0604020202020204" pitchFamily="34" charset="0"/>
              </a:rPr>
              <a:t>الوظيفة مقابل الشكل</a:t>
            </a:r>
            <a:endParaRPr lang="en-US" sz="5400" dirty="0">
              <a:latin typeface="Arial" panose="020B0604020202020204" pitchFamily="34" charset="0"/>
              <a:cs typeface="Arial" panose="020B060402020202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3" descr="church 002.jpg">
            <a:extLst>
              <a:ext uri="{FF2B5EF4-FFF2-40B4-BE49-F238E27FC236}">
                <a16:creationId xmlns:a16="http://schemas.microsoft.com/office/drawing/2014/main" id="{4E6E248F-2861-AF46-83E6-03CF6FF0AB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572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9091" name="Rectangle 2">
            <a:extLst>
              <a:ext uri="{FF2B5EF4-FFF2-40B4-BE49-F238E27FC236}">
                <a16:creationId xmlns:a16="http://schemas.microsoft.com/office/drawing/2014/main" id="{A5222B90-5A04-5B43-B76D-EF30B4BABE53}"/>
              </a:ext>
            </a:extLst>
          </p:cNvPr>
          <p:cNvSpPr>
            <a:spLocks noGrp="1" noChangeArrowheads="1"/>
          </p:cNvSpPr>
          <p:nvPr>
            <p:ph type="ctrTitle"/>
          </p:nvPr>
        </p:nvSpPr>
        <p:spPr>
          <a:xfrm>
            <a:off x="457200" y="609600"/>
            <a:ext cx="8153400" cy="1905000"/>
          </a:xfrm>
          <a:ln>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ctr" eaLnBrk="1" hangingPunct="1">
              <a:defRPr/>
            </a:pPr>
            <a:r>
              <a:rPr lang="ar-JO" sz="5400" b="1" dirty="0">
                <a:effectLst>
                  <a:glow rad="152400">
                    <a:schemeClr val="bg1">
                      <a:alpha val="75000"/>
                    </a:schemeClr>
                  </a:glow>
                </a:effectLst>
                <a:latin typeface="Arial" panose="020B0604020202020204" pitchFamily="34" charset="0"/>
                <a:cs typeface="Arial" panose="020B0604020202020204" pitchFamily="34" charset="0"/>
              </a:rPr>
              <a:t>الآن دعونا نقيم بعض الممارسات الكنسية ...</a:t>
            </a:r>
            <a:endParaRPr lang="en-US" sz="4800" dirty="0">
              <a:solidFill>
                <a:schemeClr val="bg1"/>
              </a:solidFill>
              <a:effectLst>
                <a:glow rad="152400">
                  <a:schemeClr val="bg1">
                    <a:alpha val="75000"/>
                  </a:schemeClr>
                </a:glow>
              </a:effectLst>
              <a:latin typeface="Arial" panose="020B0604020202020204" pitchFamily="34" charset="0"/>
              <a:cs typeface="Arial" panose="020B0604020202020204" pitchFamily="34" charset="0"/>
            </a:endParaRPr>
          </a:p>
        </p:txBody>
      </p:sp>
      <p:sp>
        <p:nvSpPr>
          <p:cNvPr id="3" name="Text Box 29">
            <a:extLst>
              <a:ext uri="{FF2B5EF4-FFF2-40B4-BE49-F238E27FC236}">
                <a16:creationId xmlns:a16="http://schemas.microsoft.com/office/drawing/2014/main" id="{CBACDDB5-88CB-5848-ACC9-204C3A827CA4}"/>
              </a:ext>
            </a:extLst>
          </p:cNvPr>
          <p:cNvSpPr txBox="1">
            <a:spLocks noChangeArrowheads="1"/>
          </p:cNvSpPr>
          <p:nvPr/>
        </p:nvSpPr>
        <p:spPr bwMode="auto">
          <a:xfrm>
            <a:off x="8382000" y="71438"/>
            <a:ext cx="530915" cy="461665"/>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ar-JO" b="1" dirty="0">
                <a:solidFill>
                  <a:srgbClr val="FFFFFF"/>
                </a:solidFill>
                <a:latin typeface="Arial" charset="0"/>
                <a:ea typeface="ＭＳ Ｐゴシック" charset="0"/>
                <a:cs typeface="Arial" charset="0"/>
              </a:rPr>
              <a:t>17</a:t>
            </a:r>
            <a:endParaRPr lang="en-US" b="1" dirty="0">
              <a:solidFill>
                <a:srgbClr val="FFFFFF"/>
              </a:solidFill>
              <a:latin typeface="Arial" charset="0"/>
              <a:ea typeface="ＭＳ Ｐゴシック" charset="0"/>
              <a:cs typeface="Arial" charset="0"/>
            </a:endParaRPr>
          </a:p>
        </p:txBody>
      </p:sp>
      <p:sp>
        <p:nvSpPr>
          <p:cNvPr id="5" name="TextBox 4">
            <a:extLst>
              <a:ext uri="{FF2B5EF4-FFF2-40B4-BE49-F238E27FC236}">
                <a16:creationId xmlns:a16="http://schemas.microsoft.com/office/drawing/2014/main" id="{AFAC404B-A63A-CA48-8831-747DBE074700}"/>
              </a:ext>
            </a:extLst>
          </p:cNvPr>
          <p:cNvSpPr txBox="1"/>
          <p:nvPr/>
        </p:nvSpPr>
        <p:spPr>
          <a:xfrm>
            <a:off x="762000" y="5791200"/>
            <a:ext cx="8153400" cy="830997"/>
          </a:xfrm>
          <a:prstGeom prst="rect">
            <a:avLst/>
          </a:prstGeom>
          <a:noFill/>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b="1" dirty="0">
                <a:effectLst>
                  <a:outerShdw blurRad="38100" dist="38100" dir="2700000" algn="tl">
                    <a:srgbClr val="808080"/>
                  </a:outerShdw>
                </a:effectLst>
              </a:rPr>
              <a:t>التالي مقتبس من دليل مساق ديناميكيات الكنيسة</a:t>
            </a:r>
          </a:p>
          <a:p>
            <a:pPr algn="ctr"/>
            <a:r>
              <a:rPr lang="ar-JO" altLang="en-US" b="1" dirty="0">
                <a:effectLst>
                  <a:outerShdw blurRad="38100" dist="38100" dir="2700000" algn="tl">
                    <a:srgbClr val="808080"/>
                  </a:outerShdw>
                </a:effectLst>
              </a:rPr>
              <a:t> (عالم بي، كولورادو سبرينغ)، 55</a:t>
            </a:r>
            <a:endParaRPr lang="en-US" altLang="en-US" b="1" dirty="0">
              <a:effectLst>
                <a:outerShdw blurRad="38100" dist="38100" dir="2700000" algn="tl">
                  <a:srgbClr val="808080"/>
                </a:outerShdw>
              </a:effectLst>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4" descr="churchwindows.jpg">
            <a:extLst>
              <a:ext uri="{FF2B5EF4-FFF2-40B4-BE49-F238E27FC236}">
                <a16:creationId xmlns:a16="http://schemas.microsoft.com/office/drawing/2014/main" id="{54B8BE2B-3651-984D-A73B-8C3A4901A955}"/>
              </a:ext>
            </a:extLst>
          </p:cNvPr>
          <p:cNvPicPr>
            <a:picLocks noChangeAspect="1"/>
          </p:cNvPicPr>
          <p:nvPr/>
        </p:nvPicPr>
        <p:blipFill>
          <a:blip r:embed="rId2">
            <a:extLst>
              <a:ext uri="{28A0092B-C50C-407E-A947-70E740481C1C}">
                <a14:useLocalDpi xmlns:a14="http://schemas.microsoft.com/office/drawing/2010/main" val="0"/>
              </a:ext>
            </a:extLst>
          </a:blip>
          <a:srcRect b="7777"/>
          <a:stretch>
            <a:fillRect/>
          </a:stretch>
        </p:blipFill>
        <p:spPr bwMode="auto">
          <a:xfrm>
            <a:off x="0" y="228600"/>
            <a:ext cx="9164638"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6B90A4A-3866-8541-AE51-D21A4302FA40}"/>
              </a:ext>
            </a:extLst>
          </p:cNvPr>
          <p:cNvSpPr>
            <a:spLocks noGrp="1"/>
          </p:cNvSpPr>
          <p:nvPr>
            <p:ph type="ctrTitle"/>
          </p:nvPr>
        </p:nvSpPr>
        <p:spPr>
          <a:xfrm>
            <a:off x="0" y="0"/>
            <a:ext cx="9144000" cy="1143000"/>
          </a:xfrm>
        </p:spPr>
        <p:txBody>
          <a:bodyPr/>
          <a:lstStyle/>
          <a:p>
            <a:r>
              <a:rPr lang="ar-JO" altLang="en-US" b="1" dirty="0">
                <a:effectLst>
                  <a:outerShdw blurRad="38100" dist="38100" dir="2700000" algn="tl">
                    <a:srgbClr val="808080"/>
                  </a:outerShdw>
                </a:effectLst>
                <a:latin typeface="Arial" panose="020B0604020202020204" pitchFamily="34" charset="0"/>
                <a:cs typeface="Arial" panose="020B0604020202020204" pitchFamily="34" charset="0"/>
              </a:rPr>
              <a:t>فوق ثقافية أم ثقافية؟</a:t>
            </a:r>
            <a:endParaRPr lang="en-US" altLang="en-US" b="1" dirty="0">
              <a:effectLst>
                <a:outerShdw blurRad="38100" dist="38100" dir="2700000" algn="tl">
                  <a:srgbClr val="808080"/>
                </a:outerShdw>
              </a:effectLst>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001A467A-31A0-4948-B267-502A625914ED}"/>
              </a:ext>
            </a:extLst>
          </p:cNvPr>
          <p:cNvSpPr txBox="1">
            <a:spLocks/>
          </p:cNvSpPr>
          <p:nvPr/>
        </p:nvSpPr>
        <p:spPr bwMode="auto">
          <a:xfrm>
            <a:off x="0" y="1447800"/>
            <a:ext cx="8258629" cy="5029200"/>
          </a:xfrm>
          <a:prstGeom prst="rect">
            <a:avLst/>
          </a:prstGeom>
          <a:noFill/>
          <a:ln w="9525">
            <a:noFill/>
            <a:miter lim="800000"/>
            <a:headEnd/>
            <a:tailEnd/>
          </a:ln>
        </p:spPr>
        <p:txBody>
          <a:bodyPr/>
          <a:lstStyle>
            <a:lvl1pPr marL="514350" indent="-5143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algn="r">
              <a:spcBef>
                <a:spcPct val="20000"/>
              </a:spcBef>
            </a:pPr>
            <a:r>
              <a:rPr lang="ar-JO" altLang="ja-JP" sz="3200" b="1" dirty="0">
                <a:solidFill>
                  <a:srgbClr val="FFFFFF"/>
                </a:solidFill>
                <a:effectLst>
                  <a:outerShdw blurRad="38100" dist="38100" dir="2700000" algn="tl">
                    <a:srgbClr val="808080"/>
                  </a:outerShdw>
                </a:effectLst>
                <a:cs typeface="Arial" panose="020B0604020202020204" pitchFamily="34" charset="0"/>
              </a:rPr>
              <a:t>أ) الإحتفال بمائدة الرب مع خبز أبيض ونبيذ أحمر</a:t>
            </a:r>
            <a:endParaRPr lang="en-US" altLang="ja-JP" sz="3200" b="1" dirty="0">
              <a:solidFill>
                <a:srgbClr val="FFFFFF"/>
              </a:solidFill>
              <a:effectLst>
                <a:outerShdw blurRad="38100" dist="38100" dir="2700000" algn="tl">
                  <a:srgbClr val="808080"/>
                </a:outerShdw>
              </a:effectLst>
              <a:cs typeface="Arial" panose="020B0604020202020204" pitchFamily="34" charset="0"/>
            </a:endParaRPr>
          </a:p>
          <a:p>
            <a:pPr marL="0" indent="0">
              <a:spcBef>
                <a:spcPct val="20000"/>
              </a:spcBef>
            </a:pPr>
            <a:endParaRPr lang="en-US" altLang="ja-JP" sz="3200" b="1" dirty="0">
              <a:solidFill>
                <a:srgbClr val="FFFFFF"/>
              </a:solidFill>
              <a:effectLst>
                <a:outerShdw blurRad="38100" dist="38100" dir="2700000" algn="tl">
                  <a:srgbClr val="808080"/>
                </a:outerShdw>
              </a:effectLst>
              <a:cs typeface="Arial" panose="020B0604020202020204" pitchFamily="34" charset="0"/>
            </a:endParaRPr>
          </a:p>
          <a:p>
            <a:pPr marL="0" indent="0" algn="r">
              <a:spcBef>
                <a:spcPct val="20000"/>
              </a:spcBef>
            </a:pPr>
            <a:r>
              <a:rPr lang="ar-JO" altLang="ja-JP" sz="3200" b="1" dirty="0">
                <a:solidFill>
                  <a:srgbClr val="FFFFFF"/>
                </a:solidFill>
                <a:effectLst>
                  <a:outerShdw blurRad="38100" dist="38100" dir="2700000" algn="tl">
                    <a:srgbClr val="808080"/>
                  </a:outerShdw>
                </a:effectLst>
                <a:cs typeface="Arial" panose="020B0604020202020204" pitchFamily="34" charset="0"/>
              </a:rPr>
              <a:t>ب) الإحتفال بمائدة الرب يوم الأحد</a:t>
            </a:r>
            <a:endParaRPr lang="en-US" altLang="ja-JP" sz="3200" b="1" dirty="0">
              <a:solidFill>
                <a:srgbClr val="FFFFFF"/>
              </a:solidFill>
              <a:effectLst>
                <a:outerShdw blurRad="38100" dist="38100" dir="2700000" algn="tl">
                  <a:srgbClr val="808080"/>
                </a:outerShdw>
              </a:effectLst>
              <a:cs typeface="Arial" panose="020B0604020202020204" pitchFamily="34" charset="0"/>
            </a:endParaRPr>
          </a:p>
          <a:p>
            <a:pPr marL="0" indent="0" algn="r">
              <a:spcBef>
                <a:spcPct val="20000"/>
              </a:spcBef>
            </a:pPr>
            <a:r>
              <a:rPr lang="ar-JO" altLang="ja-JP" sz="3200" b="1" dirty="0">
                <a:solidFill>
                  <a:srgbClr val="FFFFFF"/>
                </a:solidFill>
                <a:effectLst>
                  <a:outerShdw blurRad="38100" dist="38100" dir="2700000" algn="tl">
                    <a:srgbClr val="808080"/>
                  </a:outerShdw>
                </a:effectLst>
                <a:cs typeface="Arial" panose="020B0604020202020204" pitchFamily="34" charset="0"/>
              </a:rPr>
              <a:t>ت) الإحتفال بمائدة الرب في مبنى الكنيسة</a:t>
            </a:r>
            <a:endParaRPr lang="en-US" altLang="ja-JP" sz="3200" b="1" dirty="0">
              <a:solidFill>
                <a:srgbClr val="FFFFFF"/>
              </a:solidFill>
              <a:effectLst>
                <a:outerShdw blurRad="38100" dist="38100" dir="2700000" algn="tl">
                  <a:srgbClr val="808080"/>
                </a:outerShdw>
              </a:effectLst>
              <a:cs typeface="Arial" panose="020B0604020202020204" pitchFamily="34" charset="0"/>
            </a:endParaRPr>
          </a:p>
          <a:p>
            <a:pPr marL="0" indent="0" algn="r">
              <a:spcBef>
                <a:spcPct val="20000"/>
              </a:spcBef>
            </a:pPr>
            <a:r>
              <a:rPr lang="ar-JO" altLang="ja-JP" sz="3200" b="1" dirty="0">
                <a:solidFill>
                  <a:srgbClr val="FFFFFF"/>
                </a:solidFill>
                <a:effectLst>
                  <a:outerShdw blurRad="38100" dist="38100" dir="2700000" algn="tl">
                    <a:srgbClr val="808080"/>
                  </a:outerShdw>
                </a:effectLst>
                <a:cs typeface="Arial" panose="020B0604020202020204" pitchFamily="34" charset="0"/>
              </a:rPr>
              <a:t>                                                                     ث) الإحتفال بمائدة الرب</a:t>
            </a:r>
            <a:endParaRPr lang="en-US" altLang="en-US" sz="3200" b="1" dirty="0">
              <a:solidFill>
                <a:srgbClr val="FFFFFF"/>
              </a:solidFill>
              <a:effectLst>
                <a:outerShdw blurRad="38100" dist="38100" dir="2700000" algn="tl">
                  <a:srgbClr val="808080"/>
                </a:outerShdw>
              </a:effectLst>
              <a:cs typeface="Arial" panose="020B0604020202020204" pitchFamily="34" charset="0"/>
            </a:endParaRPr>
          </a:p>
          <a:p>
            <a:pPr marL="0" indent="0" algn="r">
              <a:spcBef>
                <a:spcPct val="20000"/>
              </a:spcBef>
            </a:pPr>
            <a:r>
              <a:rPr lang="ar-JO" altLang="en-US" sz="3200" b="1" dirty="0">
                <a:solidFill>
                  <a:srgbClr val="FFFFFF"/>
                </a:solidFill>
                <a:effectLst>
                  <a:outerShdw blurRad="38100" dist="38100" dir="2700000" algn="tl">
                    <a:srgbClr val="808080"/>
                  </a:outerShdw>
                </a:effectLst>
                <a:cs typeface="Arial" panose="020B0604020202020204" pitchFamily="34" charset="0"/>
              </a:rPr>
              <a:t>ج) وجود مدارس الأحد</a:t>
            </a:r>
            <a:endParaRPr lang="en-US" altLang="en-US" sz="3200" b="1" dirty="0">
              <a:solidFill>
                <a:srgbClr val="FFFFFF"/>
              </a:solidFill>
              <a:effectLst>
                <a:outerShdw blurRad="38100" dist="38100" dir="2700000" algn="tl">
                  <a:srgbClr val="808080"/>
                </a:outerShdw>
              </a:effectLst>
              <a:cs typeface="Arial" panose="020B0604020202020204" pitchFamily="34" charset="0"/>
            </a:endParaRPr>
          </a:p>
          <a:p>
            <a:pPr marL="0" indent="0" algn="r">
              <a:spcBef>
                <a:spcPct val="20000"/>
              </a:spcBef>
            </a:pPr>
            <a:r>
              <a:rPr lang="ar-JO" altLang="en-US" sz="3200" b="1" dirty="0">
                <a:solidFill>
                  <a:srgbClr val="FFFFFF"/>
                </a:solidFill>
                <a:effectLst>
                  <a:outerShdw blurRad="38100" dist="38100" dir="2700000" algn="tl">
                    <a:srgbClr val="808080"/>
                  </a:outerShdw>
                </a:effectLst>
                <a:cs typeface="Arial" panose="020B0604020202020204" pitchFamily="34" charset="0"/>
              </a:rPr>
              <a:t>ح) ارتداء الراعي ربطة عنق في الكنيسة</a:t>
            </a:r>
            <a:endParaRPr lang="en-US" altLang="en-US" sz="3200" b="1" dirty="0">
              <a:solidFill>
                <a:srgbClr val="FFFFFF"/>
              </a:solidFill>
              <a:effectLst>
                <a:outerShdw blurRad="38100" dist="38100" dir="2700000" algn="tl">
                  <a:srgbClr val="808080"/>
                </a:outerShdw>
              </a:effectLst>
              <a:cs typeface="Arial" panose="020B0604020202020204" pitchFamily="34" charset="0"/>
            </a:endParaRPr>
          </a:p>
        </p:txBody>
      </p:sp>
      <p:sp>
        <p:nvSpPr>
          <p:cNvPr id="5" name="Text Box 29">
            <a:extLst>
              <a:ext uri="{FF2B5EF4-FFF2-40B4-BE49-F238E27FC236}">
                <a16:creationId xmlns:a16="http://schemas.microsoft.com/office/drawing/2014/main" id="{FFC43FFA-FE80-7449-A291-1D2B36D94E21}"/>
              </a:ext>
            </a:extLst>
          </p:cNvPr>
          <p:cNvSpPr txBox="1">
            <a:spLocks noChangeArrowheads="1"/>
          </p:cNvSpPr>
          <p:nvPr/>
        </p:nvSpPr>
        <p:spPr bwMode="auto">
          <a:xfrm>
            <a:off x="8382000" y="71438"/>
            <a:ext cx="530915" cy="461665"/>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ar-JO" b="1" dirty="0">
                <a:solidFill>
                  <a:srgbClr val="FFFFFF"/>
                </a:solidFill>
                <a:ea typeface="ＭＳ Ｐゴシック" charset="0"/>
                <a:cs typeface="Arial" panose="020B0604020202020204" pitchFamily="34" charset="0"/>
              </a:rPr>
              <a:t>17</a:t>
            </a:r>
            <a:endParaRPr lang="en-US" b="1" dirty="0">
              <a:solidFill>
                <a:srgbClr val="FFFFFF"/>
              </a:solidFill>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CEA590E1-96E2-394B-86CA-D16333AFB3A0}"/>
              </a:ext>
            </a:extLst>
          </p:cNvPr>
          <p:cNvSpPr/>
          <p:nvPr/>
        </p:nvSpPr>
        <p:spPr>
          <a:xfrm>
            <a:off x="885371" y="762000"/>
            <a:ext cx="619080" cy="769441"/>
          </a:xfrm>
          <a:prstGeom prst="rect">
            <a:avLst/>
          </a:prstGeom>
          <a:noFill/>
        </p:spPr>
        <p:txBody>
          <a:bodyPr wrap="none">
            <a:spAutoFit/>
          </a:bodyPr>
          <a:lstStyle/>
          <a:p>
            <a:pPr algn="ctr">
              <a:defRPr/>
            </a:pPr>
            <a:r>
              <a:rPr lang="ar-JO" sz="4400" b="1" spc="50" dirty="0">
                <a:ln w="12700" cmpd="sng">
                  <a:solidFill>
                    <a:schemeClr val="accent6">
                      <a:satMod val="120000"/>
                      <a:shade val="80000"/>
                    </a:schemeClr>
                  </a:solidFill>
                  <a:prstDash val="solid"/>
                </a:ln>
                <a:solidFill>
                  <a:srgbClr val="CCFFCC"/>
                </a:solidFill>
                <a:effectLst>
                  <a:glow rad="53100">
                    <a:schemeClr val="accent6">
                      <a:satMod val="180000"/>
                      <a:alpha val="30000"/>
                    </a:schemeClr>
                  </a:glow>
                </a:effectLst>
                <a:ea typeface="ＭＳ Ｐゴシック" charset="-128"/>
                <a:cs typeface="Arial" panose="020B0604020202020204" pitchFamily="34" charset="0"/>
              </a:rPr>
              <a:t>ف</a:t>
            </a:r>
            <a:endParaRPr lang="en-US" sz="4400" b="1" spc="50" dirty="0">
              <a:ln w="12700" cmpd="sng">
                <a:solidFill>
                  <a:schemeClr val="accent6">
                    <a:satMod val="120000"/>
                    <a:shade val="80000"/>
                  </a:schemeClr>
                </a:solidFill>
                <a:prstDash val="solid"/>
              </a:ln>
              <a:solidFill>
                <a:srgbClr val="CCFFCC"/>
              </a:solidFill>
              <a:effectLst>
                <a:glow rad="53100">
                  <a:schemeClr val="accent6">
                    <a:satMod val="180000"/>
                    <a:alpha val="30000"/>
                  </a:schemeClr>
                </a:glow>
              </a:effectLst>
              <a:ea typeface="ＭＳ Ｐゴシック" charset="-128"/>
              <a:cs typeface="Arial" panose="020B0604020202020204" pitchFamily="34" charset="0"/>
            </a:endParaRPr>
          </a:p>
        </p:txBody>
      </p:sp>
      <p:sp>
        <p:nvSpPr>
          <p:cNvPr id="8" name="Rectangle 7">
            <a:extLst>
              <a:ext uri="{FF2B5EF4-FFF2-40B4-BE49-F238E27FC236}">
                <a16:creationId xmlns:a16="http://schemas.microsoft.com/office/drawing/2014/main" id="{1A1DD52B-E91B-A448-B97F-5E4636EDE9B0}"/>
              </a:ext>
            </a:extLst>
          </p:cNvPr>
          <p:cNvSpPr/>
          <p:nvPr/>
        </p:nvSpPr>
        <p:spPr>
          <a:xfrm>
            <a:off x="5640228" y="762000"/>
            <a:ext cx="558166" cy="769441"/>
          </a:xfrm>
          <a:prstGeom prst="rect">
            <a:avLst/>
          </a:prstGeom>
          <a:noFill/>
        </p:spPr>
        <p:txBody>
          <a:bodyPr wrap="none">
            <a:spAutoFit/>
          </a:bodyPr>
          <a:lstStyle/>
          <a:p>
            <a:pPr algn="ctr">
              <a:defRPr/>
            </a:pPr>
            <a:r>
              <a:rPr lang="ar-JO"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a typeface="ＭＳ Ｐゴシック" charset="-128"/>
                <a:cs typeface="Arial" panose="020B0604020202020204" pitchFamily="34" charset="0"/>
              </a:rPr>
              <a:t>ث</a:t>
            </a:r>
            <a:endPar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a typeface="ＭＳ Ｐゴシック" charset="-128"/>
              <a:cs typeface="Arial" panose="020B0604020202020204" pitchFamily="34" charset="0"/>
            </a:endParaRPr>
          </a:p>
        </p:txBody>
      </p:sp>
      <p:sp>
        <p:nvSpPr>
          <p:cNvPr id="9" name="Rectangle 8">
            <a:extLst>
              <a:ext uri="{FF2B5EF4-FFF2-40B4-BE49-F238E27FC236}">
                <a16:creationId xmlns:a16="http://schemas.microsoft.com/office/drawing/2014/main" id="{E6BC8E2F-21AB-7D40-9B25-4051F7EE46EE}"/>
              </a:ext>
            </a:extLst>
          </p:cNvPr>
          <p:cNvSpPr/>
          <p:nvPr/>
        </p:nvSpPr>
        <p:spPr>
          <a:xfrm>
            <a:off x="8381999" y="4031159"/>
            <a:ext cx="762000" cy="769441"/>
          </a:xfrm>
          <a:prstGeom prst="rect">
            <a:avLst/>
          </a:prstGeom>
          <a:noFill/>
        </p:spPr>
        <p:txBody>
          <a:bodyPr wrap="square">
            <a:spAutoFit/>
          </a:bodyPr>
          <a:lstStyle/>
          <a:p>
            <a:pPr algn="ctr">
              <a:defRPr/>
            </a:pPr>
            <a:r>
              <a:rPr lang="ar-JO" sz="4400" b="1" spc="50" dirty="0">
                <a:ln w="12700" cmpd="sng">
                  <a:solidFill>
                    <a:schemeClr val="accent6">
                      <a:satMod val="120000"/>
                      <a:shade val="80000"/>
                    </a:schemeClr>
                  </a:solidFill>
                  <a:prstDash val="solid"/>
                </a:ln>
                <a:solidFill>
                  <a:srgbClr val="CCFFCC"/>
                </a:solidFill>
                <a:effectLst>
                  <a:glow rad="53100">
                    <a:schemeClr val="accent6">
                      <a:satMod val="180000"/>
                      <a:alpha val="30000"/>
                    </a:schemeClr>
                  </a:glow>
                </a:effectLst>
                <a:ea typeface="ＭＳ Ｐゴシック" charset="-128"/>
                <a:cs typeface="Arial" panose="020B0604020202020204" pitchFamily="34" charset="0"/>
              </a:rPr>
              <a:t>ف</a:t>
            </a:r>
            <a:endParaRPr lang="en-US" sz="4400" b="1" spc="50" dirty="0">
              <a:ln w="12700" cmpd="sng">
                <a:solidFill>
                  <a:schemeClr val="accent6">
                    <a:satMod val="120000"/>
                    <a:shade val="80000"/>
                  </a:schemeClr>
                </a:solidFill>
                <a:prstDash val="solid"/>
              </a:ln>
              <a:solidFill>
                <a:srgbClr val="CCFFCC"/>
              </a:solidFill>
              <a:effectLst>
                <a:glow rad="53100">
                  <a:schemeClr val="accent6">
                    <a:satMod val="180000"/>
                    <a:alpha val="30000"/>
                  </a:schemeClr>
                </a:glow>
              </a:effectLst>
              <a:ea typeface="ＭＳ Ｐゴシック" charset="-128"/>
              <a:cs typeface="Arial" panose="020B0604020202020204" pitchFamily="34" charset="0"/>
            </a:endParaRPr>
          </a:p>
        </p:txBody>
      </p:sp>
      <p:sp>
        <p:nvSpPr>
          <p:cNvPr id="10" name="Rectangle 9">
            <a:extLst>
              <a:ext uri="{FF2B5EF4-FFF2-40B4-BE49-F238E27FC236}">
                <a16:creationId xmlns:a16="http://schemas.microsoft.com/office/drawing/2014/main" id="{0FAE1D54-6467-044B-BFD4-76CFB440D19F}"/>
              </a:ext>
            </a:extLst>
          </p:cNvPr>
          <p:cNvSpPr/>
          <p:nvPr/>
        </p:nvSpPr>
        <p:spPr>
          <a:xfrm>
            <a:off x="8382000" y="1371600"/>
            <a:ext cx="762000" cy="769441"/>
          </a:xfrm>
          <a:prstGeom prst="rect">
            <a:avLst/>
          </a:prstGeom>
          <a:noFill/>
        </p:spPr>
        <p:txBody>
          <a:bodyPr wrap="square">
            <a:spAutoFit/>
          </a:bodyPr>
          <a:lstStyle/>
          <a:p>
            <a:pPr algn="ctr">
              <a:defRPr/>
            </a:pPr>
            <a:r>
              <a:rPr lang="ar-JO"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a typeface="ＭＳ Ｐゴシック" charset="-128"/>
                <a:cs typeface="Arial" panose="020B0604020202020204" pitchFamily="34" charset="0"/>
              </a:rPr>
              <a:t>ث</a:t>
            </a:r>
            <a:endPar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a typeface="ＭＳ Ｐゴシック" charset="-128"/>
              <a:cs typeface="Arial" panose="020B0604020202020204" pitchFamily="34" charset="0"/>
            </a:endParaRPr>
          </a:p>
        </p:txBody>
      </p:sp>
      <p:sp>
        <p:nvSpPr>
          <p:cNvPr id="11" name="Rectangle 10">
            <a:extLst>
              <a:ext uri="{FF2B5EF4-FFF2-40B4-BE49-F238E27FC236}">
                <a16:creationId xmlns:a16="http://schemas.microsoft.com/office/drawing/2014/main" id="{82DDBBE2-79CB-FB45-8D64-BEC41AFEEE3C}"/>
              </a:ext>
            </a:extLst>
          </p:cNvPr>
          <p:cNvSpPr/>
          <p:nvPr/>
        </p:nvSpPr>
        <p:spPr>
          <a:xfrm>
            <a:off x="8382000" y="2438400"/>
            <a:ext cx="762000" cy="769441"/>
          </a:xfrm>
          <a:prstGeom prst="rect">
            <a:avLst/>
          </a:prstGeom>
          <a:noFill/>
        </p:spPr>
        <p:txBody>
          <a:bodyPr wrap="square">
            <a:spAutoFit/>
          </a:bodyPr>
          <a:lstStyle/>
          <a:p>
            <a:pPr algn="ctr">
              <a:defRPr/>
            </a:pPr>
            <a:r>
              <a:rPr lang="ar-JO"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a typeface="ＭＳ Ｐゴシック" charset="-128"/>
                <a:cs typeface="Arial" panose="020B0604020202020204" pitchFamily="34" charset="0"/>
              </a:rPr>
              <a:t>ث</a:t>
            </a:r>
            <a:endPar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a typeface="ＭＳ Ｐゴシック" charset="-128"/>
              <a:cs typeface="Arial" panose="020B0604020202020204" pitchFamily="34" charset="0"/>
            </a:endParaRPr>
          </a:p>
        </p:txBody>
      </p:sp>
      <p:sp>
        <p:nvSpPr>
          <p:cNvPr id="12" name="Rectangle 11">
            <a:extLst>
              <a:ext uri="{FF2B5EF4-FFF2-40B4-BE49-F238E27FC236}">
                <a16:creationId xmlns:a16="http://schemas.microsoft.com/office/drawing/2014/main" id="{43AFA406-4884-4446-9A55-FCC3282299CC}"/>
              </a:ext>
            </a:extLst>
          </p:cNvPr>
          <p:cNvSpPr/>
          <p:nvPr/>
        </p:nvSpPr>
        <p:spPr>
          <a:xfrm>
            <a:off x="8402638" y="3124200"/>
            <a:ext cx="762000" cy="769441"/>
          </a:xfrm>
          <a:prstGeom prst="rect">
            <a:avLst/>
          </a:prstGeom>
          <a:noFill/>
        </p:spPr>
        <p:txBody>
          <a:bodyPr wrap="square">
            <a:spAutoFit/>
          </a:bodyPr>
          <a:lstStyle/>
          <a:p>
            <a:pPr algn="ctr">
              <a:defRPr/>
            </a:pPr>
            <a:r>
              <a:rPr lang="ar-JO"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a typeface="ＭＳ Ｐゴシック" charset="-128"/>
                <a:cs typeface="Arial" panose="020B0604020202020204" pitchFamily="34" charset="0"/>
              </a:rPr>
              <a:t>ث</a:t>
            </a:r>
            <a:endPar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a typeface="ＭＳ Ｐゴシック" charset="-128"/>
              <a:cs typeface="Arial" panose="020B0604020202020204" pitchFamily="34" charset="0"/>
            </a:endParaRPr>
          </a:p>
        </p:txBody>
      </p:sp>
      <p:sp>
        <p:nvSpPr>
          <p:cNvPr id="13" name="Rectangle 12">
            <a:extLst>
              <a:ext uri="{FF2B5EF4-FFF2-40B4-BE49-F238E27FC236}">
                <a16:creationId xmlns:a16="http://schemas.microsoft.com/office/drawing/2014/main" id="{77A04D5E-F24A-A446-8C84-AB0CC4BBDC63}"/>
              </a:ext>
            </a:extLst>
          </p:cNvPr>
          <p:cNvSpPr/>
          <p:nvPr/>
        </p:nvSpPr>
        <p:spPr>
          <a:xfrm>
            <a:off x="8402638" y="4640759"/>
            <a:ext cx="762000" cy="769441"/>
          </a:xfrm>
          <a:prstGeom prst="rect">
            <a:avLst/>
          </a:prstGeom>
          <a:noFill/>
        </p:spPr>
        <p:txBody>
          <a:bodyPr wrap="square">
            <a:spAutoFit/>
          </a:bodyPr>
          <a:lstStyle/>
          <a:p>
            <a:pPr algn="ctr">
              <a:defRPr/>
            </a:pPr>
            <a:r>
              <a:rPr lang="ar-JO"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a typeface="ＭＳ Ｐゴシック" charset="-128"/>
                <a:cs typeface="Arial" panose="020B0604020202020204" pitchFamily="34" charset="0"/>
              </a:rPr>
              <a:t>ث</a:t>
            </a:r>
            <a:endPar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a typeface="ＭＳ Ｐゴシック" charset="-128"/>
              <a:cs typeface="Arial" panose="020B0604020202020204" pitchFamily="34" charset="0"/>
            </a:endParaRPr>
          </a:p>
        </p:txBody>
      </p:sp>
      <p:sp>
        <p:nvSpPr>
          <p:cNvPr id="14" name="Rectangle 13">
            <a:extLst>
              <a:ext uri="{FF2B5EF4-FFF2-40B4-BE49-F238E27FC236}">
                <a16:creationId xmlns:a16="http://schemas.microsoft.com/office/drawing/2014/main" id="{B7768225-449F-6F40-A03D-50F619A8D386}"/>
              </a:ext>
            </a:extLst>
          </p:cNvPr>
          <p:cNvSpPr/>
          <p:nvPr/>
        </p:nvSpPr>
        <p:spPr>
          <a:xfrm>
            <a:off x="8381997" y="5334000"/>
            <a:ext cx="762001" cy="769441"/>
          </a:xfrm>
          <a:prstGeom prst="rect">
            <a:avLst/>
          </a:prstGeom>
          <a:noFill/>
        </p:spPr>
        <p:txBody>
          <a:bodyPr wrap="square">
            <a:spAutoFit/>
          </a:bodyPr>
          <a:lstStyle/>
          <a:p>
            <a:pPr algn="ctr">
              <a:defRPr/>
            </a:pPr>
            <a:r>
              <a:rPr lang="ar-JO"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a typeface="ＭＳ Ｐゴシック" charset="-128"/>
                <a:cs typeface="Arial" panose="020B0604020202020204" pitchFamily="34" charset="0"/>
              </a:rPr>
              <a:t>ث</a:t>
            </a:r>
            <a:endPar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a typeface="ＭＳ Ｐゴシック"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AF850B86-9F8B-854A-8896-4623F3A7D678}"/>
              </a:ext>
            </a:extLst>
          </p:cNvPr>
          <p:cNvSpPr>
            <a:spLocks noGrp="1" noChangeArrowheads="1"/>
          </p:cNvSpPr>
          <p:nvPr>
            <p:ph type="title"/>
          </p:nvPr>
        </p:nvSpPr>
        <p:spPr>
          <a:xfrm>
            <a:off x="152400" y="3200400"/>
            <a:ext cx="8915400" cy="1143000"/>
          </a:xfrm>
        </p:spPr>
        <p:txBody>
          <a:bodyPr/>
          <a:lstStyle/>
          <a:p>
            <a:pPr eaLnBrk="1" hangingPunct="1"/>
            <a:r>
              <a:rPr lang="ar-JO" altLang="en-US"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ما هو تعريف</a:t>
            </a:r>
            <a:r>
              <a:rPr lang="ar-JO" altLang="en-US" dirty="0">
                <a:solidFill>
                  <a:srgbClr val="FFFF00"/>
                </a:solidFill>
                <a:latin typeface="Arial" panose="020B0604020202020204" pitchFamily="34" charset="0"/>
                <a:ea typeface="ＭＳ Ｐゴシック" panose="020B0600070205080204" pitchFamily="34" charset="-128"/>
                <a:cs typeface="Arial" panose="020B0604020202020204" pitchFamily="34" charset="0"/>
              </a:rPr>
              <a:t>ك</a:t>
            </a:r>
            <a:r>
              <a:rPr lang="ar-JO" altLang="en-US"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 الخاص للكنيسة المحلية؟</a:t>
            </a:r>
            <a:endParaRPr lang="en-US" altLang="en-US"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 name="Text Box 29">
            <a:extLst>
              <a:ext uri="{FF2B5EF4-FFF2-40B4-BE49-F238E27FC236}">
                <a16:creationId xmlns:a16="http://schemas.microsoft.com/office/drawing/2014/main" id="{7C7A4361-4C17-2F47-8303-28F4527DA544}"/>
              </a:ext>
            </a:extLst>
          </p:cNvPr>
          <p:cNvSpPr txBox="1">
            <a:spLocks noChangeArrowheads="1"/>
          </p:cNvSpPr>
          <p:nvPr/>
        </p:nvSpPr>
        <p:spPr bwMode="auto">
          <a:xfrm>
            <a:off x="8382000" y="71438"/>
            <a:ext cx="35560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ar-JO" b="1" dirty="0">
                <a:solidFill>
                  <a:srgbClr val="FFFFFF"/>
                </a:solidFill>
                <a:latin typeface="Arial" charset="0"/>
                <a:ea typeface="ＭＳ Ｐゴシック" charset="0"/>
                <a:cs typeface="Arial" charset="0"/>
              </a:rPr>
              <a:t>8</a:t>
            </a:r>
            <a:endParaRPr lang="en-US" b="1" dirty="0">
              <a:solidFill>
                <a:srgbClr val="FFFFFF"/>
              </a:solidFill>
              <a:latin typeface="Arial" charset="0"/>
              <a:ea typeface="ＭＳ Ｐゴシック" charset="0"/>
              <a:cs typeface="Arial"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4" descr="churchwindows.jpg">
            <a:extLst>
              <a:ext uri="{FF2B5EF4-FFF2-40B4-BE49-F238E27FC236}">
                <a16:creationId xmlns:a16="http://schemas.microsoft.com/office/drawing/2014/main" id="{1A08A3DB-0076-CE4D-B054-6C4AE1EF52D7}"/>
              </a:ext>
            </a:extLst>
          </p:cNvPr>
          <p:cNvPicPr>
            <a:picLocks noChangeAspect="1"/>
          </p:cNvPicPr>
          <p:nvPr/>
        </p:nvPicPr>
        <p:blipFill>
          <a:blip r:embed="rId2">
            <a:extLst>
              <a:ext uri="{28A0092B-C50C-407E-A947-70E740481C1C}">
                <a14:useLocalDpi xmlns:a14="http://schemas.microsoft.com/office/drawing/2010/main" val="0"/>
              </a:ext>
            </a:extLst>
          </a:blip>
          <a:srcRect b="7777"/>
          <a:stretch>
            <a:fillRect/>
          </a:stretch>
        </p:blipFill>
        <p:spPr bwMode="auto">
          <a:xfrm>
            <a:off x="0" y="228600"/>
            <a:ext cx="9164638"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1F7891C-4C44-7140-B2CC-5D64EB30F1D5}"/>
              </a:ext>
            </a:extLst>
          </p:cNvPr>
          <p:cNvSpPr>
            <a:spLocks noGrp="1"/>
          </p:cNvSpPr>
          <p:nvPr>
            <p:ph type="ctrTitle"/>
          </p:nvPr>
        </p:nvSpPr>
        <p:spPr>
          <a:xfrm>
            <a:off x="0" y="0"/>
            <a:ext cx="9144000" cy="1143000"/>
          </a:xfrm>
        </p:spPr>
        <p:txBody>
          <a:bodyPr/>
          <a:lstStyle/>
          <a:p>
            <a:r>
              <a:rPr lang="ar-JO" altLang="en-US" b="1" dirty="0">
                <a:effectLst>
                  <a:outerShdw blurRad="38100" dist="38100" dir="2700000" algn="tl">
                    <a:srgbClr val="808080"/>
                  </a:outerShdw>
                </a:effectLst>
                <a:latin typeface="Arial" panose="020B0604020202020204" pitchFamily="34" charset="0"/>
                <a:cs typeface="Arial" panose="020B0604020202020204" pitchFamily="34" charset="0"/>
              </a:rPr>
              <a:t>فوق ثقافية أم ثقافية</a:t>
            </a:r>
            <a:endParaRPr lang="en-US" altLang="en-US" b="1" dirty="0">
              <a:effectLst>
                <a:outerShdw blurRad="38100" dist="38100" dir="2700000" algn="tl">
                  <a:srgbClr val="808080"/>
                </a:outerShdw>
              </a:effectLst>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642DA2D5-283C-F643-B8AF-F13C9885EBD1}"/>
              </a:ext>
            </a:extLst>
          </p:cNvPr>
          <p:cNvSpPr txBox="1">
            <a:spLocks/>
          </p:cNvSpPr>
          <p:nvPr/>
        </p:nvSpPr>
        <p:spPr bwMode="auto">
          <a:xfrm>
            <a:off x="0" y="1447800"/>
            <a:ext cx="8172400" cy="5029200"/>
          </a:xfrm>
          <a:prstGeom prst="rect">
            <a:avLst/>
          </a:prstGeom>
          <a:noFill/>
          <a:ln w="9525">
            <a:noFill/>
            <a:miter lim="800000"/>
            <a:headEnd/>
            <a:tailEnd/>
          </a:ln>
        </p:spPr>
        <p:txBody>
          <a:bodyPr/>
          <a:lstStyle>
            <a:lvl1pPr marL="514350" indent="-5143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algn="r">
              <a:spcBef>
                <a:spcPct val="20000"/>
              </a:spcBef>
            </a:pPr>
            <a:r>
              <a:rPr lang="ar-JO" altLang="en-US" sz="3200" b="1" dirty="0">
                <a:solidFill>
                  <a:srgbClr val="FFFFFF"/>
                </a:solidFill>
                <a:effectLst>
                  <a:outerShdw blurRad="38100" dist="38100" dir="2700000" algn="tl">
                    <a:srgbClr val="808080"/>
                  </a:outerShdw>
                </a:effectLst>
                <a:cs typeface="Arial" panose="020B0604020202020204" pitchFamily="34" charset="0"/>
              </a:rPr>
              <a:t>خ) يحصل الراعي على راتب كامل من جماعة المؤمنين</a:t>
            </a:r>
            <a:endParaRPr lang="en-US" altLang="en-US" sz="3200" b="1" dirty="0">
              <a:solidFill>
                <a:srgbClr val="FFFFFF"/>
              </a:solidFill>
              <a:effectLst>
                <a:outerShdw blurRad="38100" dist="38100" dir="2700000" algn="tl">
                  <a:srgbClr val="808080"/>
                </a:outerShdw>
              </a:effectLst>
              <a:cs typeface="Arial" panose="020B0604020202020204" pitchFamily="34" charset="0"/>
            </a:endParaRPr>
          </a:p>
          <a:p>
            <a:pPr marL="0" indent="0">
              <a:spcBef>
                <a:spcPct val="20000"/>
              </a:spcBef>
            </a:pPr>
            <a:endParaRPr lang="en-US" altLang="en-US" sz="3200" b="1" dirty="0">
              <a:solidFill>
                <a:srgbClr val="FFFFFF"/>
              </a:solidFill>
              <a:effectLst>
                <a:outerShdw blurRad="38100" dist="38100" dir="2700000" algn="tl">
                  <a:srgbClr val="808080"/>
                </a:outerShdw>
              </a:effectLst>
              <a:cs typeface="Arial" panose="020B0604020202020204" pitchFamily="34" charset="0"/>
            </a:endParaRPr>
          </a:p>
          <a:p>
            <a:pPr marL="0" indent="0" algn="r">
              <a:spcBef>
                <a:spcPct val="20000"/>
              </a:spcBef>
            </a:pPr>
            <a:r>
              <a:rPr lang="ar-JO" altLang="en-US" sz="3200" b="1" dirty="0">
                <a:solidFill>
                  <a:srgbClr val="FFFFFF"/>
                </a:solidFill>
                <a:effectLst>
                  <a:outerShdw blurRad="38100" dist="38100" dir="2700000" algn="tl">
                    <a:srgbClr val="808080"/>
                  </a:outerShdw>
                </a:effectLst>
                <a:cs typeface="Arial" panose="020B0604020202020204" pitchFamily="34" charset="0"/>
              </a:rPr>
              <a:t>د) وجود فريق ترنيم خلال خدمات العبادة</a:t>
            </a:r>
            <a:endParaRPr lang="en-US" altLang="en-US" sz="3200" b="1" dirty="0">
              <a:solidFill>
                <a:srgbClr val="FFFFFF"/>
              </a:solidFill>
              <a:effectLst>
                <a:outerShdw blurRad="38100" dist="38100" dir="2700000" algn="tl">
                  <a:srgbClr val="808080"/>
                </a:outerShdw>
              </a:effectLst>
              <a:cs typeface="Arial" panose="020B0604020202020204" pitchFamily="34" charset="0"/>
            </a:endParaRPr>
          </a:p>
          <a:p>
            <a:pPr marL="0" indent="0" algn="r">
              <a:spcBef>
                <a:spcPct val="20000"/>
              </a:spcBef>
            </a:pPr>
            <a:r>
              <a:rPr lang="ar-JO" altLang="en-US" sz="3200" b="1" dirty="0">
                <a:solidFill>
                  <a:srgbClr val="FFFFFF"/>
                </a:solidFill>
                <a:effectLst>
                  <a:outerShdw blurRad="38100" dist="38100" dir="2700000" algn="tl">
                    <a:srgbClr val="808080"/>
                  </a:outerShdw>
                </a:effectLst>
                <a:cs typeface="Arial" panose="020B0604020202020204" pitchFamily="34" charset="0"/>
              </a:rPr>
              <a:t>ذ) مرافقة الجيتار في خدمات العبادة</a:t>
            </a:r>
          </a:p>
          <a:p>
            <a:pPr marL="0" indent="0" algn="r">
              <a:spcBef>
                <a:spcPct val="20000"/>
              </a:spcBef>
            </a:pPr>
            <a:endParaRPr lang="en-US" altLang="en-US" sz="3200" b="1" dirty="0">
              <a:solidFill>
                <a:srgbClr val="FFFFFF"/>
              </a:solidFill>
              <a:effectLst>
                <a:outerShdw blurRad="38100" dist="38100" dir="2700000" algn="tl">
                  <a:srgbClr val="808080"/>
                </a:outerShdw>
              </a:effectLst>
              <a:cs typeface="Arial" panose="020B0604020202020204" pitchFamily="34" charset="0"/>
            </a:endParaRPr>
          </a:p>
          <a:p>
            <a:pPr marL="0" indent="0" algn="r">
              <a:spcBef>
                <a:spcPct val="20000"/>
              </a:spcBef>
            </a:pPr>
            <a:r>
              <a:rPr lang="ar-JO" altLang="en-US" sz="3200" b="1" dirty="0">
                <a:solidFill>
                  <a:srgbClr val="FFFFFF"/>
                </a:solidFill>
                <a:effectLst>
                  <a:outerShdw blurRad="38100" dist="38100" dir="2700000" algn="tl">
                    <a:srgbClr val="808080"/>
                  </a:outerShdw>
                </a:effectLst>
                <a:cs typeface="Arial" panose="020B0604020202020204" pitchFamily="34" charset="0"/>
              </a:rPr>
              <a:t>ر) توزيع النبذ الإنجيلية لغير المؤمنين</a:t>
            </a:r>
            <a:endParaRPr lang="en-US" altLang="en-US" sz="3200" b="1" dirty="0">
              <a:solidFill>
                <a:srgbClr val="FFFFFF"/>
              </a:solidFill>
              <a:effectLst>
                <a:outerShdw blurRad="38100" dist="38100" dir="2700000" algn="tl">
                  <a:srgbClr val="808080"/>
                </a:outerShdw>
              </a:effectLst>
              <a:cs typeface="Arial" panose="020B0604020202020204" pitchFamily="34" charset="0"/>
            </a:endParaRPr>
          </a:p>
          <a:p>
            <a:pPr marL="0" indent="0" algn="r">
              <a:spcBef>
                <a:spcPct val="20000"/>
              </a:spcBef>
            </a:pPr>
            <a:r>
              <a:rPr lang="ar-JO" altLang="en-US" sz="3200" b="1" dirty="0">
                <a:solidFill>
                  <a:srgbClr val="FFFFFF"/>
                </a:solidFill>
                <a:effectLst>
                  <a:outerShdw blurRad="38100" dist="38100" dir="2700000" algn="tl">
                    <a:srgbClr val="808080"/>
                  </a:outerShdw>
                </a:effectLst>
                <a:cs typeface="Arial" panose="020B0604020202020204" pitchFamily="34" charset="0"/>
              </a:rPr>
              <a:t>ز) الإعتناء بالمرضى والمحبطين ضمن عضوية الكنيسة</a:t>
            </a:r>
            <a:endParaRPr lang="en-US" altLang="en-US" sz="3200" b="1" dirty="0">
              <a:solidFill>
                <a:srgbClr val="FFFFFF"/>
              </a:solidFill>
              <a:effectLst>
                <a:outerShdw blurRad="38100" dist="38100" dir="2700000" algn="tl">
                  <a:srgbClr val="808080"/>
                </a:outerShdw>
              </a:effectLst>
              <a:cs typeface="Arial" panose="020B0604020202020204" pitchFamily="34" charset="0"/>
            </a:endParaRPr>
          </a:p>
        </p:txBody>
      </p:sp>
      <p:sp>
        <p:nvSpPr>
          <p:cNvPr id="5" name="Text Box 29">
            <a:extLst>
              <a:ext uri="{FF2B5EF4-FFF2-40B4-BE49-F238E27FC236}">
                <a16:creationId xmlns:a16="http://schemas.microsoft.com/office/drawing/2014/main" id="{3C418456-9BD3-804A-AAB7-E531A0C85703}"/>
              </a:ext>
            </a:extLst>
          </p:cNvPr>
          <p:cNvSpPr txBox="1">
            <a:spLocks noChangeArrowheads="1"/>
          </p:cNvSpPr>
          <p:nvPr/>
        </p:nvSpPr>
        <p:spPr bwMode="auto">
          <a:xfrm>
            <a:off x="8382000" y="71438"/>
            <a:ext cx="530915" cy="461665"/>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ar-JO" b="1" dirty="0">
                <a:solidFill>
                  <a:srgbClr val="FFFFFF"/>
                </a:solidFill>
                <a:ea typeface="ＭＳ Ｐゴシック" charset="0"/>
                <a:cs typeface="Arial" panose="020B0604020202020204" pitchFamily="34" charset="0"/>
              </a:rPr>
              <a:t>17</a:t>
            </a:r>
            <a:endParaRPr lang="en-US" b="1" dirty="0">
              <a:solidFill>
                <a:srgbClr val="FFFFFF"/>
              </a:solidFill>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C032E4EF-BFE3-914D-9FF9-D6FF25F58B7E}"/>
              </a:ext>
            </a:extLst>
          </p:cNvPr>
          <p:cNvSpPr/>
          <p:nvPr/>
        </p:nvSpPr>
        <p:spPr>
          <a:xfrm>
            <a:off x="8381999" y="4724400"/>
            <a:ext cx="762000" cy="769441"/>
          </a:xfrm>
          <a:prstGeom prst="rect">
            <a:avLst/>
          </a:prstGeom>
          <a:noFill/>
        </p:spPr>
        <p:txBody>
          <a:bodyPr wrap="square">
            <a:spAutoFit/>
          </a:bodyPr>
          <a:lstStyle/>
          <a:p>
            <a:pPr algn="ctr">
              <a:defRPr/>
            </a:pPr>
            <a:r>
              <a:rPr lang="ar-JO" sz="4400" b="1" spc="50" dirty="0">
                <a:ln w="12700" cmpd="sng">
                  <a:solidFill>
                    <a:schemeClr val="accent6">
                      <a:satMod val="120000"/>
                      <a:shade val="80000"/>
                    </a:schemeClr>
                  </a:solidFill>
                  <a:prstDash val="solid"/>
                </a:ln>
                <a:solidFill>
                  <a:srgbClr val="CCFFCC"/>
                </a:solidFill>
                <a:effectLst>
                  <a:glow rad="53100">
                    <a:schemeClr val="accent6">
                      <a:satMod val="180000"/>
                      <a:alpha val="30000"/>
                    </a:schemeClr>
                  </a:glow>
                </a:effectLst>
                <a:ea typeface="ＭＳ Ｐゴシック" charset="-128"/>
                <a:cs typeface="Arial" panose="020B0604020202020204" pitchFamily="34" charset="0"/>
              </a:rPr>
              <a:t>ف</a:t>
            </a:r>
            <a:endParaRPr lang="en-US" sz="4400" b="1" spc="50" dirty="0">
              <a:ln w="12700" cmpd="sng">
                <a:solidFill>
                  <a:schemeClr val="accent6">
                    <a:satMod val="120000"/>
                    <a:shade val="80000"/>
                  </a:schemeClr>
                </a:solidFill>
                <a:prstDash val="solid"/>
              </a:ln>
              <a:solidFill>
                <a:srgbClr val="CCFFCC"/>
              </a:solidFill>
              <a:effectLst>
                <a:glow rad="53100">
                  <a:schemeClr val="accent6">
                    <a:satMod val="180000"/>
                    <a:alpha val="30000"/>
                  </a:schemeClr>
                </a:glow>
              </a:effectLst>
              <a:ea typeface="ＭＳ Ｐゴシック" charset="-128"/>
              <a:cs typeface="Arial" panose="020B0604020202020204" pitchFamily="34" charset="0"/>
            </a:endParaRPr>
          </a:p>
        </p:txBody>
      </p:sp>
      <p:sp>
        <p:nvSpPr>
          <p:cNvPr id="7" name="Rectangle 6">
            <a:extLst>
              <a:ext uri="{FF2B5EF4-FFF2-40B4-BE49-F238E27FC236}">
                <a16:creationId xmlns:a16="http://schemas.microsoft.com/office/drawing/2014/main" id="{A7A12299-8E65-7C4D-854B-5C45BE3A409D}"/>
              </a:ext>
            </a:extLst>
          </p:cNvPr>
          <p:cNvSpPr/>
          <p:nvPr/>
        </p:nvSpPr>
        <p:spPr>
          <a:xfrm>
            <a:off x="8382000" y="1371600"/>
            <a:ext cx="762000" cy="769441"/>
          </a:xfrm>
          <a:prstGeom prst="rect">
            <a:avLst/>
          </a:prstGeom>
          <a:noFill/>
        </p:spPr>
        <p:txBody>
          <a:bodyPr wrap="square">
            <a:spAutoFit/>
          </a:bodyPr>
          <a:lstStyle/>
          <a:p>
            <a:pPr algn="ctr">
              <a:defRPr/>
            </a:pPr>
            <a:r>
              <a:rPr lang="ar-JO"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a typeface="ＭＳ Ｐゴシック" charset="-128"/>
                <a:cs typeface="Arial" panose="020B0604020202020204" pitchFamily="34" charset="0"/>
              </a:rPr>
              <a:t>ث</a:t>
            </a:r>
            <a:endPar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a typeface="ＭＳ Ｐゴシック" charset="-128"/>
              <a:cs typeface="Arial" panose="020B0604020202020204" pitchFamily="34" charset="0"/>
            </a:endParaRPr>
          </a:p>
        </p:txBody>
      </p:sp>
      <p:sp>
        <p:nvSpPr>
          <p:cNvPr id="8" name="Rectangle 7">
            <a:extLst>
              <a:ext uri="{FF2B5EF4-FFF2-40B4-BE49-F238E27FC236}">
                <a16:creationId xmlns:a16="http://schemas.microsoft.com/office/drawing/2014/main" id="{D376C740-E3D8-F34F-8DB9-956F1D6F891E}"/>
              </a:ext>
            </a:extLst>
          </p:cNvPr>
          <p:cNvSpPr/>
          <p:nvPr/>
        </p:nvSpPr>
        <p:spPr>
          <a:xfrm>
            <a:off x="8382000" y="2438400"/>
            <a:ext cx="762000" cy="769441"/>
          </a:xfrm>
          <a:prstGeom prst="rect">
            <a:avLst/>
          </a:prstGeom>
          <a:noFill/>
        </p:spPr>
        <p:txBody>
          <a:bodyPr wrap="square">
            <a:spAutoFit/>
          </a:bodyPr>
          <a:lstStyle/>
          <a:p>
            <a:pPr algn="ctr">
              <a:defRPr/>
            </a:pPr>
            <a:r>
              <a:rPr lang="ar-JO"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a typeface="ＭＳ Ｐゴシック" charset="-128"/>
                <a:cs typeface="Arial" panose="020B0604020202020204" pitchFamily="34" charset="0"/>
              </a:rPr>
              <a:t>ث</a:t>
            </a:r>
            <a:endPar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a typeface="ＭＳ Ｐゴシック" charset="-128"/>
              <a:cs typeface="Arial" panose="020B0604020202020204" pitchFamily="34" charset="0"/>
            </a:endParaRPr>
          </a:p>
        </p:txBody>
      </p:sp>
      <p:sp>
        <p:nvSpPr>
          <p:cNvPr id="9" name="Rectangle 8">
            <a:extLst>
              <a:ext uri="{FF2B5EF4-FFF2-40B4-BE49-F238E27FC236}">
                <a16:creationId xmlns:a16="http://schemas.microsoft.com/office/drawing/2014/main" id="{92884C14-BCD4-E643-B31F-A2C3D9D468C1}"/>
              </a:ext>
            </a:extLst>
          </p:cNvPr>
          <p:cNvSpPr/>
          <p:nvPr/>
        </p:nvSpPr>
        <p:spPr>
          <a:xfrm>
            <a:off x="8382000" y="3124200"/>
            <a:ext cx="782638" cy="769441"/>
          </a:xfrm>
          <a:prstGeom prst="rect">
            <a:avLst/>
          </a:prstGeom>
          <a:noFill/>
        </p:spPr>
        <p:txBody>
          <a:bodyPr wrap="square">
            <a:spAutoFit/>
          </a:bodyPr>
          <a:lstStyle/>
          <a:p>
            <a:pPr algn="ctr">
              <a:defRPr/>
            </a:pPr>
            <a:r>
              <a:rPr lang="ar-JO"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a typeface="ＭＳ Ｐゴシック" charset="-128"/>
                <a:cs typeface="Arial" panose="020B0604020202020204" pitchFamily="34" charset="0"/>
              </a:rPr>
              <a:t>ث</a:t>
            </a:r>
            <a:endPar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a typeface="ＭＳ Ｐゴシック" charset="-128"/>
              <a:cs typeface="Arial" panose="020B0604020202020204" pitchFamily="34" charset="0"/>
            </a:endParaRPr>
          </a:p>
        </p:txBody>
      </p:sp>
      <p:sp>
        <p:nvSpPr>
          <p:cNvPr id="10" name="Rectangle 9">
            <a:extLst>
              <a:ext uri="{FF2B5EF4-FFF2-40B4-BE49-F238E27FC236}">
                <a16:creationId xmlns:a16="http://schemas.microsoft.com/office/drawing/2014/main" id="{C75DA8F5-2471-804F-96FC-E652E57CEC9A}"/>
              </a:ext>
            </a:extLst>
          </p:cNvPr>
          <p:cNvSpPr/>
          <p:nvPr/>
        </p:nvSpPr>
        <p:spPr>
          <a:xfrm>
            <a:off x="8382000" y="4114800"/>
            <a:ext cx="782638" cy="769441"/>
          </a:xfrm>
          <a:prstGeom prst="rect">
            <a:avLst/>
          </a:prstGeom>
          <a:noFill/>
        </p:spPr>
        <p:txBody>
          <a:bodyPr wrap="square">
            <a:spAutoFit/>
          </a:bodyPr>
          <a:lstStyle/>
          <a:p>
            <a:pPr algn="ctr">
              <a:defRPr/>
            </a:pPr>
            <a:r>
              <a:rPr lang="ar-JO"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a typeface="ＭＳ Ｐゴシック" charset="-128"/>
                <a:cs typeface="Arial" panose="020B0604020202020204" pitchFamily="34" charset="0"/>
              </a:rPr>
              <a:t>ث</a:t>
            </a:r>
            <a:endPar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a typeface="ＭＳ Ｐゴシック"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4" descr="churchwindows.jpg">
            <a:extLst>
              <a:ext uri="{FF2B5EF4-FFF2-40B4-BE49-F238E27FC236}">
                <a16:creationId xmlns:a16="http://schemas.microsoft.com/office/drawing/2014/main" id="{1EA7F96A-0AF9-AA4A-9EC8-59123CA05AA2}"/>
              </a:ext>
            </a:extLst>
          </p:cNvPr>
          <p:cNvPicPr>
            <a:picLocks noChangeAspect="1"/>
          </p:cNvPicPr>
          <p:nvPr/>
        </p:nvPicPr>
        <p:blipFill>
          <a:blip r:embed="rId2">
            <a:extLst>
              <a:ext uri="{28A0092B-C50C-407E-A947-70E740481C1C}">
                <a14:useLocalDpi xmlns:a14="http://schemas.microsoft.com/office/drawing/2010/main" val="0"/>
              </a:ext>
            </a:extLst>
          </a:blip>
          <a:srcRect b="7777"/>
          <a:stretch>
            <a:fillRect/>
          </a:stretch>
        </p:blipFill>
        <p:spPr bwMode="auto">
          <a:xfrm>
            <a:off x="0" y="228600"/>
            <a:ext cx="9164638"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8B42B62-E65B-A54D-A39C-597A64AE859C}"/>
              </a:ext>
            </a:extLst>
          </p:cNvPr>
          <p:cNvSpPr>
            <a:spLocks noGrp="1"/>
          </p:cNvSpPr>
          <p:nvPr>
            <p:ph type="ctrTitle"/>
          </p:nvPr>
        </p:nvSpPr>
        <p:spPr>
          <a:xfrm>
            <a:off x="0" y="0"/>
            <a:ext cx="9144000" cy="1143000"/>
          </a:xfrm>
        </p:spPr>
        <p:txBody>
          <a:bodyPr/>
          <a:lstStyle/>
          <a:p>
            <a:r>
              <a:rPr lang="ar-JO" altLang="en-US" b="1" dirty="0">
                <a:effectLst>
                  <a:outerShdw blurRad="38100" dist="38100" dir="2700000" algn="tl">
                    <a:srgbClr val="808080"/>
                  </a:outerShdw>
                </a:effectLst>
                <a:latin typeface="Arial" panose="020B0604020202020204" pitchFamily="34" charset="0"/>
                <a:cs typeface="Arial" panose="020B0604020202020204" pitchFamily="34" charset="0"/>
              </a:rPr>
              <a:t>فوق ثقافية أم ثقافية</a:t>
            </a:r>
            <a:endParaRPr lang="en-US" altLang="en-US" b="1" dirty="0">
              <a:effectLst>
                <a:outerShdw blurRad="38100" dist="38100" dir="2700000" algn="tl">
                  <a:srgbClr val="808080"/>
                </a:outerShdw>
              </a:effectLst>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12E52F1A-CE61-1D49-BDD0-5F69522ACB3B}"/>
              </a:ext>
            </a:extLst>
          </p:cNvPr>
          <p:cNvSpPr txBox="1">
            <a:spLocks/>
          </p:cNvSpPr>
          <p:nvPr/>
        </p:nvSpPr>
        <p:spPr bwMode="auto">
          <a:xfrm>
            <a:off x="0" y="1447800"/>
            <a:ext cx="8028384" cy="5029200"/>
          </a:xfrm>
          <a:prstGeom prst="rect">
            <a:avLst/>
          </a:prstGeom>
          <a:noFill/>
          <a:ln w="9525">
            <a:noFill/>
            <a:miter lim="800000"/>
            <a:headEnd/>
            <a:tailEnd/>
          </a:ln>
        </p:spPr>
        <p:txBody>
          <a:bodyPr/>
          <a:lstStyle>
            <a:lvl1pPr marL="514350" indent="-5143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algn="r">
              <a:spcBef>
                <a:spcPct val="20000"/>
              </a:spcBef>
            </a:pPr>
            <a:r>
              <a:rPr lang="ar-JO" altLang="ja-JP" sz="3200" b="1" dirty="0">
                <a:solidFill>
                  <a:srgbClr val="FFFFFF"/>
                </a:solidFill>
                <a:effectLst>
                  <a:outerShdw blurRad="38100" dist="38100" dir="2700000" algn="tl">
                    <a:srgbClr val="808080"/>
                  </a:outerShdw>
                </a:effectLst>
                <a:cs typeface="Arial" panose="020B0604020202020204" pitchFamily="34" charset="0"/>
              </a:rPr>
              <a:t>س) مناداة الواعط الرئيسي بالموقر أو الراعي</a:t>
            </a:r>
            <a:endParaRPr lang="en-US" altLang="en-US" sz="3200" b="1" dirty="0">
              <a:solidFill>
                <a:srgbClr val="FFFFFF"/>
              </a:solidFill>
              <a:effectLst>
                <a:outerShdw blurRad="38100" dist="38100" dir="2700000" algn="tl">
                  <a:srgbClr val="808080"/>
                </a:outerShdw>
              </a:effectLst>
              <a:cs typeface="Arial" panose="020B0604020202020204" pitchFamily="34" charset="0"/>
            </a:endParaRPr>
          </a:p>
          <a:p>
            <a:pPr marL="0" indent="0" algn="r">
              <a:spcBef>
                <a:spcPct val="20000"/>
              </a:spcBef>
            </a:pPr>
            <a:r>
              <a:rPr lang="ar-JO" altLang="en-US" sz="3200" b="1" dirty="0">
                <a:solidFill>
                  <a:srgbClr val="FFFFFF"/>
                </a:solidFill>
                <a:effectLst>
                  <a:outerShdw blurRad="38100" dist="38100" dir="2700000" algn="tl">
                    <a:srgbClr val="808080"/>
                  </a:outerShdw>
                </a:effectLst>
                <a:cs typeface="Arial" panose="020B0604020202020204" pitchFamily="34" charset="0"/>
              </a:rPr>
              <a:t>ش) الإجتماع دورياً في مجموعات صغيرة للصلاة ودراسة الكتاب المقدس</a:t>
            </a:r>
            <a:endParaRPr lang="en-US" altLang="en-US" sz="3200" b="1" dirty="0">
              <a:solidFill>
                <a:srgbClr val="FFFFFF"/>
              </a:solidFill>
              <a:effectLst>
                <a:outerShdw blurRad="38100" dist="38100" dir="2700000" algn="tl">
                  <a:srgbClr val="808080"/>
                </a:outerShdw>
              </a:effectLst>
              <a:cs typeface="Arial" panose="020B0604020202020204" pitchFamily="34" charset="0"/>
            </a:endParaRPr>
          </a:p>
          <a:p>
            <a:pPr marL="0" indent="0" algn="r">
              <a:spcBef>
                <a:spcPct val="20000"/>
              </a:spcBef>
            </a:pPr>
            <a:r>
              <a:rPr lang="ar-JO" altLang="en-US" sz="3200" b="1" dirty="0">
                <a:solidFill>
                  <a:srgbClr val="FFFFFF"/>
                </a:solidFill>
                <a:effectLst>
                  <a:outerShdw blurRad="38100" dist="38100" dir="2700000" algn="tl">
                    <a:srgbClr val="808080"/>
                  </a:outerShdw>
                </a:effectLst>
                <a:cs typeface="Arial" panose="020B0604020202020204" pitchFamily="34" charset="0"/>
              </a:rPr>
              <a:t>ص) تذكير المؤمنين لحفظ آيات الكتاب المقدس بشكل دوري</a:t>
            </a:r>
          </a:p>
          <a:p>
            <a:pPr marL="0" indent="0">
              <a:spcBef>
                <a:spcPct val="20000"/>
              </a:spcBef>
            </a:pPr>
            <a:endParaRPr lang="en-US" altLang="en-US" sz="3200" b="1" dirty="0">
              <a:solidFill>
                <a:srgbClr val="FFFFFF"/>
              </a:solidFill>
              <a:effectLst>
                <a:outerShdw blurRad="38100" dist="38100" dir="2700000" algn="tl">
                  <a:srgbClr val="808080"/>
                </a:outerShdw>
              </a:effectLst>
              <a:cs typeface="Arial" panose="020B0604020202020204" pitchFamily="34" charset="0"/>
            </a:endParaRPr>
          </a:p>
          <a:p>
            <a:pPr marL="0" indent="0" algn="r">
              <a:spcBef>
                <a:spcPct val="20000"/>
              </a:spcBef>
            </a:pPr>
            <a:r>
              <a:rPr lang="ar-JO" altLang="en-US" sz="3200" b="1" dirty="0">
                <a:solidFill>
                  <a:srgbClr val="FFFFFF"/>
                </a:solidFill>
                <a:effectLst>
                  <a:outerShdw blurRad="38100" dist="38100" dir="2700000" algn="tl">
                    <a:srgbClr val="808080"/>
                  </a:outerShdw>
                </a:effectLst>
                <a:cs typeface="Arial" panose="020B0604020202020204" pitchFamily="34" charset="0"/>
              </a:rPr>
              <a:t>ض) خدمات العبادة الرئيسية في الكنيسة أيام الآحاد</a:t>
            </a:r>
            <a:endParaRPr lang="en-US" altLang="en-US" sz="3200" b="1" dirty="0">
              <a:solidFill>
                <a:srgbClr val="FFFFFF"/>
              </a:solidFill>
              <a:effectLst>
                <a:outerShdw blurRad="38100" dist="38100" dir="2700000" algn="tl">
                  <a:srgbClr val="808080"/>
                </a:outerShdw>
              </a:effectLst>
              <a:cs typeface="Arial" panose="020B0604020202020204" pitchFamily="34" charset="0"/>
            </a:endParaRPr>
          </a:p>
          <a:p>
            <a:pPr marL="0" indent="0" algn="r">
              <a:spcBef>
                <a:spcPct val="20000"/>
              </a:spcBef>
            </a:pPr>
            <a:r>
              <a:rPr lang="ar-JO" altLang="en-US" sz="3200" b="1" dirty="0">
                <a:solidFill>
                  <a:srgbClr val="FFFFFF"/>
                </a:solidFill>
                <a:effectLst>
                  <a:outerShdw blurRad="38100" dist="38100" dir="2700000" algn="tl">
                    <a:srgbClr val="808080"/>
                  </a:outerShdw>
                </a:effectLst>
                <a:cs typeface="Arial" panose="020B0604020202020204" pitchFamily="34" charset="0"/>
              </a:rPr>
              <a:t>ط) قيادة الكنيسة من خلال مجموعة من الشيوخ</a:t>
            </a:r>
            <a:endParaRPr lang="en-US" altLang="en-US" sz="3200" b="1" dirty="0">
              <a:solidFill>
                <a:srgbClr val="FFFFFF"/>
              </a:solidFill>
              <a:effectLst>
                <a:outerShdw blurRad="38100" dist="38100" dir="2700000" algn="tl">
                  <a:srgbClr val="808080"/>
                </a:outerShdw>
              </a:effectLst>
              <a:cs typeface="Arial" panose="020B0604020202020204" pitchFamily="34" charset="0"/>
            </a:endParaRPr>
          </a:p>
          <a:p>
            <a:pPr marL="0" indent="0" algn="r">
              <a:spcBef>
                <a:spcPct val="20000"/>
              </a:spcBef>
            </a:pPr>
            <a:r>
              <a:rPr lang="ar-JO" altLang="en-US" sz="3200" b="1" dirty="0">
                <a:solidFill>
                  <a:srgbClr val="FFFFFF"/>
                </a:solidFill>
                <a:effectLst>
                  <a:outerShdw blurRad="38100" dist="38100" dir="2700000" algn="tl">
                    <a:srgbClr val="808080"/>
                  </a:outerShdw>
                </a:effectLst>
                <a:cs typeface="Arial" panose="020B0604020202020204" pitchFamily="34" charset="0"/>
              </a:rPr>
              <a:t>ظ) غطاء الرأٍ للنساء خلال العبادة</a:t>
            </a:r>
            <a:endParaRPr lang="en-US" altLang="en-US" sz="3200" b="1" dirty="0">
              <a:solidFill>
                <a:srgbClr val="FFFFFF"/>
              </a:solidFill>
              <a:effectLst>
                <a:outerShdw blurRad="38100" dist="38100" dir="2700000" algn="tl">
                  <a:srgbClr val="808080"/>
                </a:outerShdw>
              </a:effectLst>
              <a:cs typeface="Arial" panose="020B0604020202020204" pitchFamily="34" charset="0"/>
            </a:endParaRPr>
          </a:p>
        </p:txBody>
      </p:sp>
      <p:sp>
        <p:nvSpPr>
          <p:cNvPr id="5" name="Text Box 29">
            <a:extLst>
              <a:ext uri="{FF2B5EF4-FFF2-40B4-BE49-F238E27FC236}">
                <a16:creationId xmlns:a16="http://schemas.microsoft.com/office/drawing/2014/main" id="{7FC6D6BB-E66B-1440-BCA4-9B08179529FA}"/>
              </a:ext>
            </a:extLst>
          </p:cNvPr>
          <p:cNvSpPr txBox="1">
            <a:spLocks noChangeArrowheads="1"/>
          </p:cNvSpPr>
          <p:nvPr/>
        </p:nvSpPr>
        <p:spPr bwMode="auto">
          <a:xfrm>
            <a:off x="8382000" y="71438"/>
            <a:ext cx="530915" cy="461665"/>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ar-JO" b="1" dirty="0">
                <a:solidFill>
                  <a:srgbClr val="FFFFFF"/>
                </a:solidFill>
                <a:ea typeface="ＭＳ Ｐゴシック" charset="0"/>
                <a:cs typeface="Arial" panose="020B0604020202020204" pitchFamily="34" charset="0"/>
              </a:rPr>
              <a:t>17</a:t>
            </a:r>
            <a:endParaRPr lang="en-US" b="1" dirty="0">
              <a:solidFill>
                <a:srgbClr val="FFFFFF"/>
              </a:solidFill>
              <a:ea typeface="ＭＳ Ｐゴシック" charset="0"/>
              <a:cs typeface="Arial" panose="020B0604020202020204" pitchFamily="34" charset="0"/>
            </a:endParaRPr>
          </a:p>
        </p:txBody>
      </p:sp>
      <p:sp>
        <p:nvSpPr>
          <p:cNvPr id="9" name="Rectangle 8">
            <a:extLst>
              <a:ext uri="{FF2B5EF4-FFF2-40B4-BE49-F238E27FC236}">
                <a16:creationId xmlns:a16="http://schemas.microsoft.com/office/drawing/2014/main" id="{8BEAF51D-7A3E-6C4B-BAEB-41FC7867EAE0}"/>
              </a:ext>
            </a:extLst>
          </p:cNvPr>
          <p:cNvSpPr/>
          <p:nvPr/>
        </p:nvSpPr>
        <p:spPr>
          <a:xfrm>
            <a:off x="8402635" y="3124200"/>
            <a:ext cx="762001" cy="769441"/>
          </a:xfrm>
          <a:prstGeom prst="rect">
            <a:avLst/>
          </a:prstGeom>
          <a:noFill/>
        </p:spPr>
        <p:txBody>
          <a:bodyPr wrap="square">
            <a:spAutoFit/>
          </a:bodyPr>
          <a:lstStyle/>
          <a:p>
            <a:pPr algn="ctr">
              <a:defRPr/>
            </a:pPr>
            <a:r>
              <a:rPr lang="ar-JO"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a typeface="ＭＳ Ｐゴシック" charset="-128"/>
                <a:cs typeface="Arial" panose="020B0604020202020204" pitchFamily="34" charset="0"/>
              </a:rPr>
              <a:t>ث</a:t>
            </a:r>
            <a:endPar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a typeface="ＭＳ Ｐゴシック" charset="-128"/>
              <a:cs typeface="Arial" panose="020B0604020202020204" pitchFamily="34" charset="0"/>
            </a:endParaRPr>
          </a:p>
        </p:txBody>
      </p:sp>
      <p:sp>
        <p:nvSpPr>
          <p:cNvPr id="10" name="Rectangle 9">
            <a:extLst>
              <a:ext uri="{FF2B5EF4-FFF2-40B4-BE49-F238E27FC236}">
                <a16:creationId xmlns:a16="http://schemas.microsoft.com/office/drawing/2014/main" id="{9AFE4E05-34E1-8945-810A-C9B20A724FA2}"/>
              </a:ext>
            </a:extLst>
          </p:cNvPr>
          <p:cNvSpPr/>
          <p:nvPr/>
        </p:nvSpPr>
        <p:spPr>
          <a:xfrm>
            <a:off x="8382000" y="4038600"/>
            <a:ext cx="782636" cy="769441"/>
          </a:xfrm>
          <a:prstGeom prst="rect">
            <a:avLst/>
          </a:prstGeom>
          <a:noFill/>
        </p:spPr>
        <p:txBody>
          <a:bodyPr wrap="square">
            <a:spAutoFit/>
          </a:bodyPr>
          <a:lstStyle/>
          <a:p>
            <a:pPr algn="ctr">
              <a:defRPr/>
            </a:pPr>
            <a:r>
              <a:rPr lang="ar-JO"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a typeface="ＭＳ Ｐゴシック" charset="-128"/>
                <a:cs typeface="Arial" panose="020B0604020202020204" pitchFamily="34" charset="0"/>
              </a:rPr>
              <a:t>ث</a:t>
            </a:r>
            <a:endPar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a typeface="ＭＳ Ｐゴシック" charset="-128"/>
              <a:cs typeface="Arial" panose="020B0604020202020204" pitchFamily="34" charset="0"/>
            </a:endParaRPr>
          </a:p>
        </p:txBody>
      </p:sp>
      <p:sp>
        <p:nvSpPr>
          <p:cNvPr id="11" name="Rectangle 10">
            <a:extLst>
              <a:ext uri="{FF2B5EF4-FFF2-40B4-BE49-F238E27FC236}">
                <a16:creationId xmlns:a16="http://schemas.microsoft.com/office/drawing/2014/main" id="{9C6AF1DD-5E3C-EE4F-9F2E-69DFE4234071}"/>
              </a:ext>
            </a:extLst>
          </p:cNvPr>
          <p:cNvSpPr/>
          <p:nvPr/>
        </p:nvSpPr>
        <p:spPr>
          <a:xfrm>
            <a:off x="8381997" y="5334000"/>
            <a:ext cx="782637" cy="769441"/>
          </a:xfrm>
          <a:prstGeom prst="rect">
            <a:avLst/>
          </a:prstGeom>
          <a:noFill/>
        </p:spPr>
        <p:txBody>
          <a:bodyPr wrap="square">
            <a:spAutoFit/>
          </a:bodyPr>
          <a:lstStyle/>
          <a:p>
            <a:pPr algn="ctr">
              <a:defRPr/>
            </a:pPr>
            <a:r>
              <a:rPr lang="ar-JO"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a typeface="ＭＳ Ｐゴシック" charset="-128"/>
                <a:cs typeface="Arial" panose="020B0604020202020204" pitchFamily="34" charset="0"/>
              </a:rPr>
              <a:t>ث</a:t>
            </a:r>
            <a:endPar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a typeface="ＭＳ Ｐゴシック" charset="-128"/>
              <a:cs typeface="Arial" panose="020B0604020202020204" pitchFamily="34" charset="0"/>
            </a:endParaRPr>
          </a:p>
        </p:txBody>
      </p:sp>
      <p:sp>
        <p:nvSpPr>
          <p:cNvPr id="12" name="Rectangle 11">
            <a:extLst>
              <a:ext uri="{FF2B5EF4-FFF2-40B4-BE49-F238E27FC236}">
                <a16:creationId xmlns:a16="http://schemas.microsoft.com/office/drawing/2014/main" id="{456DC738-1998-F04C-AC5D-A98A6B66E315}"/>
              </a:ext>
            </a:extLst>
          </p:cNvPr>
          <p:cNvSpPr/>
          <p:nvPr/>
        </p:nvSpPr>
        <p:spPr>
          <a:xfrm>
            <a:off x="8402637" y="1981200"/>
            <a:ext cx="762000" cy="769441"/>
          </a:xfrm>
          <a:prstGeom prst="rect">
            <a:avLst/>
          </a:prstGeom>
          <a:noFill/>
        </p:spPr>
        <p:txBody>
          <a:bodyPr wrap="square">
            <a:spAutoFit/>
          </a:bodyPr>
          <a:lstStyle/>
          <a:p>
            <a:pPr algn="ctr">
              <a:defRPr/>
            </a:pPr>
            <a:r>
              <a:rPr lang="ar-JO" sz="4400" b="1" spc="50" dirty="0">
                <a:ln w="12700" cmpd="sng">
                  <a:solidFill>
                    <a:schemeClr val="accent6">
                      <a:satMod val="120000"/>
                      <a:shade val="80000"/>
                    </a:schemeClr>
                  </a:solidFill>
                  <a:prstDash val="solid"/>
                </a:ln>
                <a:solidFill>
                  <a:srgbClr val="CCFFCC"/>
                </a:solidFill>
                <a:effectLst>
                  <a:glow rad="53100">
                    <a:schemeClr val="accent6">
                      <a:satMod val="180000"/>
                      <a:alpha val="30000"/>
                    </a:schemeClr>
                  </a:glow>
                </a:effectLst>
                <a:ea typeface="ＭＳ Ｐゴシック" charset="-128"/>
                <a:cs typeface="Arial" panose="020B0604020202020204" pitchFamily="34" charset="0"/>
              </a:rPr>
              <a:t>ف</a:t>
            </a:r>
            <a:endParaRPr lang="en-US" sz="4400" b="1" spc="50" dirty="0">
              <a:ln w="12700" cmpd="sng">
                <a:solidFill>
                  <a:schemeClr val="accent6">
                    <a:satMod val="120000"/>
                    <a:shade val="80000"/>
                  </a:schemeClr>
                </a:solidFill>
                <a:prstDash val="solid"/>
              </a:ln>
              <a:solidFill>
                <a:srgbClr val="CCFFCC"/>
              </a:solidFill>
              <a:effectLst>
                <a:glow rad="53100">
                  <a:schemeClr val="accent6">
                    <a:satMod val="180000"/>
                    <a:alpha val="30000"/>
                  </a:schemeClr>
                </a:glow>
              </a:effectLst>
              <a:ea typeface="ＭＳ Ｐゴシック" charset="-128"/>
              <a:cs typeface="Arial" panose="020B0604020202020204" pitchFamily="34" charset="0"/>
            </a:endParaRPr>
          </a:p>
        </p:txBody>
      </p:sp>
      <p:sp>
        <p:nvSpPr>
          <p:cNvPr id="13" name="Rectangle 12">
            <a:extLst>
              <a:ext uri="{FF2B5EF4-FFF2-40B4-BE49-F238E27FC236}">
                <a16:creationId xmlns:a16="http://schemas.microsoft.com/office/drawing/2014/main" id="{234AF1DE-EB8B-0B45-A169-449460B73A07}"/>
              </a:ext>
            </a:extLst>
          </p:cNvPr>
          <p:cNvSpPr/>
          <p:nvPr/>
        </p:nvSpPr>
        <p:spPr>
          <a:xfrm>
            <a:off x="8381998" y="4724400"/>
            <a:ext cx="782637" cy="769441"/>
          </a:xfrm>
          <a:prstGeom prst="rect">
            <a:avLst/>
          </a:prstGeom>
          <a:noFill/>
        </p:spPr>
        <p:txBody>
          <a:bodyPr wrap="square">
            <a:spAutoFit/>
          </a:bodyPr>
          <a:lstStyle/>
          <a:p>
            <a:pPr algn="ctr">
              <a:defRPr/>
            </a:pPr>
            <a:r>
              <a:rPr lang="ar-JO" sz="4400" b="1" spc="50" dirty="0">
                <a:ln w="12700" cmpd="sng">
                  <a:solidFill>
                    <a:schemeClr val="accent6">
                      <a:satMod val="120000"/>
                      <a:shade val="80000"/>
                    </a:schemeClr>
                  </a:solidFill>
                  <a:prstDash val="solid"/>
                </a:ln>
                <a:solidFill>
                  <a:srgbClr val="CCFFCC"/>
                </a:solidFill>
                <a:effectLst>
                  <a:glow rad="53100">
                    <a:schemeClr val="accent6">
                      <a:satMod val="180000"/>
                      <a:alpha val="30000"/>
                    </a:schemeClr>
                  </a:glow>
                </a:effectLst>
                <a:ea typeface="ＭＳ Ｐゴシック" charset="-128"/>
                <a:cs typeface="Arial" panose="020B0604020202020204" pitchFamily="34" charset="0"/>
              </a:rPr>
              <a:t>ف</a:t>
            </a:r>
            <a:endParaRPr lang="en-US" sz="4400" b="1" spc="50" dirty="0">
              <a:ln w="12700" cmpd="sng">
                <a:solidFill>
                  <a:schemeClr val="accent6">
                    <a:satMod val="120000"/>
                    <a:shade val="80000"/>
                  </a:schemeClr>
                </a:solidFill>
                <a:prstDash val="solid"/>
              </a:ln>
              <a:solidFill>
                <a:srgbClr val="CCFFCC"/>
              </a:solidFill>
              <a:effectLst>
                <a:glow rad="53100">
                  <a:schemeClr val="accent6">
                    <a:satMod val="180000"/>
                    <a:alpha val="30000"/>
                  </a:schemeClr>
                </a:glow>
              </a:effectLst>
              <a:ea typeface="ＭＳ Ｐゴシック" charset="-128"/>
              <a:cs typeface="Arial" panose="020B0604020202020204" pitchFamily="34" charset="0"/>
            </a:endParaRPr>
          </a:p>
        </p:txBody>
      </p:sp>
      <p:sp>
        <p:nvSpPr>
          <p:cNvPr id="14" name="Rectangle 13">
            <a:extLst>
              <a:ext uri="{FF2B5EF4-FFF2-40B4-BE49-F238E27FC236}">
                <a16:creationId xmlns:a16="http://schemas.microsoft.com/office/drawing/2014/main" id="{C444A4BB-C5D0-5546-9D28-3CE96F5FEE8A}"/>
              </a:ext>
            </a:extLst>
          </p:cNvPr>
          <p:cNvSpPr/>
          <p:nvPr/>
        </p:nvSpPr>
        <p:spPr>
          <a:xfrm>
            <a:off x="8382000" y="1371600"/>
            <a:ext cx="762000" cy="769441"/>
          </a:xfrm>
          <a:prstGeom prst="rect">
            <a:avLst/>
          </a:prstGeom>
          <a:noFill/>
        </p:spPr>
        <p:txBody>
          <a:bodyPr wrap="square">
            <a:spAutoFit/>
          </a:bodyPr>
          <a:lstStyle/>
          <a:p>
            <a:pPr algn="ctr">
              <a:defRPr/>
            </a:pPr>
            <a:r>
              <a:rPr lang="ar-JO"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a typeface="ＭＳ Ｐゴシック" charset="-128"/>
                <a:cs typeface="Arial" panose="020B0604020202020204" pitchFamily="34" charset="0"/>
              </a:rPr>
              <a:t>ث</a:t>
            </a:r>
            <a:endParaRPr lang="en-US" sz="44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effectLst>
              <a:ea typeface="ＭＳ Ｐゴシック"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Box 29">
            <a:extLst>
              <a:ext uri="{FF2B5EF4-FFF2-40B4-BE49-F238E27FC236}">
                <a16:creationId xmlns:a16="http://schemas.microsoft.com/office/drawing/2014/main" id="{9B6682A4-9FC2-F144-9199-6315EDFC1B30}"/>
              </a:ext>
            </a:extLst>
          </p:cNvPr>
          <p:cNvSpPr txBox="1">
            <a:spLocks noChangeArrowheads="1"/>
          </p:cNvSpPr>
          <p:nvPr/>
        </p:nvSpPr>
        <p:spPr bwMode="auto">
          <a:xfrm>
            <a:off x="8382000" y="71438"/>
            <a:ext cx="530915" cy="461665"/>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ar-JO" b="1" dirty="0">
                <a:solidFill>
                  <a:srgbClr val="000000"/>
                </a:solidFill>
                <a:ea typeface="ＭＳ Ｐゴシック" charset="0"/>
                <a:cs typeface="Arial" panose="020B0604020202020204" pitchFamily="34" charset="0"/>
              </a:rPr>
              <a:t>18</a:t>
            </a:r>
            <a:endParaRPr lang="en-US" b="1" dirty="0">
              <a:solidFill>
                <a:srgbClr val="000000"/>
              </a:solidFill>
              <a:ea typeface="ＭＳ Ｐゴシック" charset="0"/>
              <a:cs typeface="Arial" panose="020B0604020202020204" pitchFamily="34" charset="0"/>
            </a:endParaRPr>
          </a:p>
        </p:txBody>
      </p:sp>
      <p:pic>
        <p:nvPicPr>
          <p:cNvPr id="231427" name="Picture 4" descr="map_2.jpg">
            <a:extLst>
              <a:ext uri="{FF2B5EF4-FFF2-40B4-BE49-F238E27FC236}">
                <a16:creationId xmlns:a16="http://schemas.microsoft.com/office/drawing/2014/main" id="{B25AAF2D-746B-554C-B21B-A51777C2BEA7}"/>
              </a:ext>
            </a:extLst>
          </p:cNvPr>
          <p:cNvPicPr>
            <a:picLocks noChangeAspect="1"/>
          </p:cNvPicPr>
          <p:nvPr/>
        </p:nvPicPr>
        <p:blipFill>
          <a:blip r:embed="rId2">
            <a:extLst>
              <a:ext uri="{28A0092B-C50C-407E-A947-70E740481C1C}">
                <a14:useLocalDpi xmlns:a14="http://schemas.microsoft.com/office/drawing/2010/main" val="0"/>
              </a:ext>
            </a:extLst>
          </a:blip>
          <a:srcRect r="45155"/>
          <a:stretch>
            <a:fillRect/>
          </a:stretch>
        </p:blipFill>
        <p:spPr bwMode="auto">
          <a:xfrm>
            <a:off x="0" y="0"/>
            <a:ext cx="3962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8280D18-766F-394A-9797-4F733E44FA70}"/>
              </a:ext>
            </a:extLst>
          </p:cNvPr>
          <p:cNvSpPr>
            <a:spLocks noGrp="1"/>
          </p:cNvSpPr>
          <p:nvPr>
            <p:ph type="ctrTitle"/>
          </p:nvPr>
        </p:nvSpPr>
        <p:spPr>
          <a:xfrm>
            <a:off x="0" y="0"/>
            <a:ext cx="9144000" cy="1143000"/>
          </a:xfrm>
        </p:spPr>
        <p:txBody>
          <a:bodyPr/>
          <a:lstStyle/>
          <a:p>
            <a:pPr>
              <a:defRPr/>
            </a:pPr>
            <a:r>
              <a:rPr lang="ar-JO" sz="5400" b="1" dirty="0">
                <a:solidFill>
                  <a:schemeClr val="tx1"/>
                </a:solidFill>
                <a:effectLst>
                  <a:outerShdw blurRad="38100" dist="38100" dir="2700000" algn="tl">
                    <a:srgbClr val="DDDDDD"/>
                  </a:outerShdw>
                </a:effectLst>
                <a:latin typeface="Arial" panose="020B0604020202020204" pitchFamily="34" charset="0"/>
                <a:cs typeface="Arial" panose="020B0604020202020204" pitchFamily="34" charset="0"/>
              </a:rPr>
              <a:t>خطوات ذات علاقة</a:t>
            </a:r>
            <a:br>
              <a:rPr lang="en-US" b="1" dirty="0">
                <a:solidFill>
                  <a:schemeClr val="tx1"/>
                </a:solidFill>
                <a:effectLst>
                  <a:outerShdw blurRad="38100" dist="38100" dir="2700000" algn="tl">
                    <a:srgbClr val="DDDDDD"/>
                  </a:outerShdw>
                </a:effectLst>
                <a:latin typeface="Arial" panose="020B0604020202020204" pitchFamily="34" charset="0"/>
                <a:cs typeface="Arial" panose="020B0604020202020204" pitchFamily="34" charset="0"/>
              </a:rPr>
            </a:br>
            <a:r>
              <a:rPr lang="en-US" sz="3200" b="1" dirty="0">
                <a:solidFill>
                  <a:schemeClr val="tx1"/>
                </a:solidFill>
                <a:effectLst>
                  <a:outerShdw blurRad="38100" dist="38100" dir="2700000" algn="tl">
                    <a:srgbClr val="DDDDDD"/>
                  </a:outerShdw>
                </a:effectLst>
                <a:latin typeface="Arial" panose="020B0604020202020204" pitchFamily="34" charset="0"/>
                <a:cs typeface="Arial" panose="020B0604020202020204" pitchFamily="34" charset="0"/>
              </a:rPr>
              <a:t>(</a:t>
            </a:r>
            <a:r>
              <a:rPr lang="ar-JO" sz="3200" b="1" dirty="0">
                <a:solidFill>
                  <a:schemeClr val="tx1"/>
                </a:solidFill>
                <a:effectLst>
                  <a:outerShdw blurRad="38100" dist="38100" dir="2700000" algn="tl">
                    <a:srgbClr val="DDDDDD"/>
                  </a:outerShdw>
                </a:effectLst>
                <a:latin typeface="Arial" panose="020B0604020202020204" pitchFamily="34" charset="0"/>
                <a:cs typeface="Arial" panose="020B0604020202020204" pitchFamily="34" charset="0"/>
              </a:rPr>
              <a:t>تطبيق الشكل الصحيح للوظيفة</a:t>
            </a:r>
            <a:r>
              <a:rPr lang="en-US" sz="3200" b="1" dirty="0">
                <a:solidFill>
                  <a:schemeClr val="tx1"/>
                </a:solidFill>
                <a:effectLst>
                  <a:outerShdw blurRad="38100" dist="38100" dir="2700000" algn="tl">
                    <a:srgbClr val="DDDDDD"/>
                  </a:outerShdw>
                </a:effectLst>
                <a:latin typeface="Arial" panose="020B0604020202020204" pitchFamily="34" charset="0"/>
                <a:cs typeface="Arial" panose="020B0604020202020204" pitchFamily="34" charset="0"/>
              </a:rPr>
              <a:t>)</a:t>
            </a:r>
            <a:endParaRPr lang="en-US" b="1" dirty="0">
              <a:solidFill>
                <a:schemeClr val="tx1"/>
              </a:solidFill>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83678DCF-7250-3D4B-AAC5-6308C10206C3}"/>
              </a:ext>
            </a:extLst>
          </p:cNvPr>
          <p:cNvSpPr txBox="1">
            <a:spLocks/>
          </p:cNvSpPr>
          <p:nvPr/>
        </p:nvSpPr>
        <p:spPr bwMode="auto">
          <a:xfrm>
            <a:off x="4114800" y="1676400"/>
            <a:ext cx="4876800" cy="4953000"/>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spcBef>
                <a:spcPct val="20000"/>
              </a:spcBef>
            </a:pPr>
            <a:r>
              <a:rPr lang="ar-JO" altLang="en-US" sz="3200" b="1" dirty="0">
                <a:effectLst>
                  <a:outerShdw blurRad="38100" dist="38100" dir="2700000" algn="tl">
                    <a:srgbClr val="C0C0C0"/>
                  </a:outerShdw>
                </a:effectLst>
                <a:cs typeface="Arial" panose="020B0604020202020204" pitchFamily="34" charset="0"/>
              </a:rPr>
              <a:t>كيف يمكننا حقًا أن نمتلك كنيسة أصلية ذات صلة بالكتاب المقدس وبالثقافة أيضًا؟ ما هي بعض المبادئ المفيدة لتطبيقها على ممارسة معينة؟</a:t>
            </a:r>
            <a:endParaRPr lang="en-US" altLang="en-US" sz="3200" b="1" dirty="0">
              <a:effectLst>
                <a:outerShdw blurRad="38100" dist="38100" dir="2700000" algn="tl">
                  <a:srgbClr val="C0C0C0"/>
                </a:outerShdw>
              </a:effectLst>
              <a:cs typeface="Arial" panose="020B0604020202020204" pitchFamily="34" charset="0"/>
            </a:endParaRPr>
          </a:p>
        </p:txBody>
      </p:sp>
      <p:sp>
        <p:nvSpPr>
          <p:cNvPr id="7" name="TextBox 6">
            <a:extLst>
              <a:ext uri="{FF2B5EF4-FFF2-40B4-BE49-F238E27FC236}">
                <a16:creationId xmlns:a16="http://schemas.microsoft.com/office/drawing/2014/main" id="{8F80E671-5F46-1B44-88CA-55D9453C862F}"/>
              </a:ext>
            </a:extLst>
          </p:cNvPr>
          <p:cNvSpPr txBox="1"/>
          <p:nvPr/>
        </p:nvSpPr>
        <p:spPr>
          <a:xfrm>
            <a:off x="762000" y="5951538"/>
            <a:ext cx="8153400" cy="830997"/>
          </a:xfrm>
          <a:prstGeom prst="rect">
            <a:avLst/>
          </a:prstGeom>
          <a:noFill/>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ar-JO" altLang="en-US" b="1" dirty="0">
                <a:effectLst>
                  <a:outerShdw blurRad="38100" dist="38100" dir="2700000" algn="tl">
                    <a:srgbClr val="C0C0C0"/>
                  </a:outerShdw>
                </a:effectLst>
                <a:cs typeface="Arial" panose="020B0604020202020204" pitchFamily="34" charset="0"/>
              </a:rPr>
              <a:t>التالي مقتبس من دليل مساق ديناميكيات الكنيسة </a:t>
            </a:r>
          </a:p>
          <a:p>
            <a:pPr algn="ctr"/>
            <a:r>
              <a:rPr lang="ar-JO" altLang="en-US" b="1" dirty="0">
                <a:effectLst>
                  <a:outerShdw blurRad="38100" dist="38100" dir="2700000" algn="tl">
                    <a:srgbClr val="C0C0C0"/>
                  </a:outerShdw>
                </a:effectLst>
                <a:cs typeface="Arial" panose="020B0604020202020204" pitchFamily="34" charset="0"/>
              </a:rPr>
              <a:t>(عالم ب ي ي : كولورادو سبرينغ)، 63-65</a:t>
            </a:r>
            <a:endParaRPr lang="en-US" altLang="en-US" b="1" dirty="0">
              <a:effectLst>
                <a:outerShdw blurRad="38100" dist="38100" dir="2700000" algn="tl">
                  <a:srgbClr val="C0C0C0"/>
                </a:outerShdw>
              </a:effectLst>
              <a:cs typeface="Arial" panose="020B06040202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Box 29">
            <a:extLst>
              <a:ext uri="{FF2B5EF4-FFF2-40B4-BE49-F238E27FC236}">
                <a16:creationId xmlns:a16="http://schemas.microsoft.com/office/drawing/2014/main" id="{1A58809E-D863-124E-B36F-D37066EF06FC}"/>
              </a:ext>
            </a:extLst>
          </p:cNvPr>
          <p:cNvSpPr txBox="1">
            <a:spLocks noChangeArrowheads="1"/>
          </p:cNvSpPr>
          <p:nvPr/>
        </p:nvSpPr>
        <p:spPr bwMode="auto">
          <a:xfrm>
            <a:off x="8382000" y="71438"/>
            <a:ext cx="530915" cy="461665"/>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ar-JO" b="1" dirty="0">
                <a:solidFill>
                  <a:srgbClr val="000000"/>
                </a:solidFill>
                <a:latin typeface="Arial" charset="0"/>
                <a:ea typeface="ＭＳ Ｐゴシック" charset="0"/>
                <a:cs typeface="Arial" charset="0"/>
              </a:rPr>
              <a:t>18</a:t>
            </a:r>
            <a:endParaRPr lang="en-US" b="1" dirty="0">
              <a:solidFill>
                <a:srgbClr val="000000"/>
              </a:solidFill>
              <a:latin typeface="Arial" charset="0"/>
              <a:ea typeface="ＭＳ Ｐゴシック" charset="0"/>
              <a:cs typeface="Arial" charset="0"/>
            </a:endParaRPr>
          </a:p>
        </p:txBody>
      </p:sp>
      <p:pic>
        <p:nvPicPr>
          <p:cNvPr id="232451" name="Picture 4" descr="map_2.jpg">
            <a:extLst>
              <a:ext uri="{FF2B5EF4-FFF2-40B4-BE49-F238E27FC236}">
                <a16:creationId xmlns:a16="http://schemas.microsoft.com/office/drawing/2014/main" id="{6ADD1730-A2D2-214D-B555-814C5276D651}"/>
              </a:ext>
            </a:extLst>
          </p:cNvPr>
          <p:cNvPicPr>
            <a:picLocks noChangeAspect="1"/>
          </p:cNvPicPr>
          <p:nvPr/>
        </p:nvPicPr>
        <p:blipFill>
          <a:blip r:embed="rId2">
            <a:extLst>
              <a:ext uri="{28A0092B-C50C-407E-A947-70E740481C1C}">
                <a14:useLocalDpi xmlns:a14="http://schemas.microsoft.com/office/drawing/2010/main" val="0"/>
              </a:ext>
            </a:extLst>
          </a:blip>
          <a:srcRect r="45155"/>
          <a:stretch>
            <a:fillRect/>
          </a:stretch>
        </p:blipFill>
        <p:spPr bwMode="auto">
          <a:xfrm>
            <a:off x="0" y="0"/>
            <a:ext cx="3962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6BA2BB6-7344-F146-B339-FD627B803C83}"/>
              </a:ext>
            </a:extLst>
          </p:cNvPr>
          <p:cNvSpPr>
            <a:spLocks noGrp="1"/>
          </p:cNvSpPr>
          <p:nvPr>
            <p:ph type="ctrTitle"/>
          </p:nvPr>
        </p:nvSpPr>
        <p:spPr>
          <a:xfrm>
            <a:off x="0" y="0"/>
            <a:ext cx="9144000" cy="1143000"/>
          </a:xfrm>
        </p:spPr>
        <p:txBody>
          <a:bodyPr/>
          <a:lstStyle/>
          <a:p>
            <a:pPr>
              <a:defRPr/>
            </a:pPr>
            <a:r>
              <a:rPr lang="ar-JO" sz="5400" b="1" dirty="0">
                <a:solidFill>
                  <a:schemeClr val="tx1"/>
                </a:solidFill>
                <a:effectLst>
                  <a:outerShdw blurRad="38100" dist="38100" dir="2700000" algn="tl">
                    <a:srgbClr val="DDDDDD"/>
                  </a:outerShdw>
                </a:effectLst>
                <a:latin typeface="Arial" panose="020B0604020202020204" pitchFamily="34" charset="0"/>
                <a:cs typeface="Arial" panose="020B0604020202020204" pitchFamily="34" charset="0"/>
              </a:rPr>
              <a:t>خطوات ذات علاقة</a:t>
            </a:r>
            <a:r>
              <a:rPr lang="en-US" sz="5400" b="1" dirty="0">
                <a:solidFill>
                  <a:schemeClr val="tx1"/>
                </a:solidFill>
                <a:effectLst>
                  <a:outerShdw blurRad="38100" dist="38100" dir="2700000" algn="tl">
                    <a:srgbClr val="DDDDDD"/>
                  </a:outerShdw>
                </a:effectLst>
                <a:latin typeface="Arial" panose="020B0604020202020204" pitchFamily="34" charset="0"/>
                <a:cs typeface="Arial" panose="020B0604020202020204" pitchFamily="34" charset="0"/>
              </a:rPr>
              <a:t> </a:t>
            </a:r>
            <a:br>
              <a:rPr lang="en-US" b="1" dirty="0">
                <a:solidFill>
                  <a:schemeClr val="tx1"/>
                </a:solidFill>
                <a:effectLst>
                  <a:outerShdw blurRad="38100" dist="38100" dir="2700000" algn="tl">
                    <a:srgbClr val="DDDDDD"/>
                  </a:outerShdw>
                </a:effectLst>
                <a:latin typeface="Arial" panose="020B0604020202020204" pitchFamily="34" charset="0"/>
                <a:cs typeface="Arial" panose="020B0604020202020204" pitchFamily="34" charset="0"/>
              </a:rPr>
            </a:br>
            <a:r>
              <a:rPr lang="en-US" sz="3200" b="1" dirty="0">
                <a:solidFill>
                  <a:schemeClr val="tx1"/>
                </a:solidFill>
                <a:effectLst>
                  <a:outerShdw blurRad="38100" dist="38100" dir="2700000" algn="tl">
                    <a:srgbClr val="DDDDDD"/>
                  </a:outerShdw>
                </a:effectLst>
                <a:latin typeface="Arial" panose="020B0604020202020204" pitchFamily="34" charset="0"/>
                <a:cs typeface="Arial" panose="020B0604020202020204" pitchFamily="34" charset="0"/>
              </a:rPr>
              <a:t>(</a:t>
            </a:r>
            <a:r>
              <a:rPr lang="ar-JO" sz="3200" b="1" dirty="0">
                <a:solidFill>
                  <a:schemeClr val="tx1"/>
                </a:solidFill>
                <a:effectLst>
                  <a:outerShdw blurRad="38100" dist="38100" dir="2700000" algn="tl">
                    <a:srgbClr val="DDDDDD"/>
                  </a:outerShdw>
                </a:effectLst>
                <a:latin typeface="Arial" panose="020B0604020202020204" pitchFamily="34" charset="0"/>
                <a:cs typeface="Arial" panose="020B0604020202020204" pitchFamily="34" charset="0"/>
              </a:rPr>
              <a:t>تطبيق الشكل الصحيح للوظيفة</a:t>
            </a:r>
            <a:r>
              <a:rPr lang="en-US" sz="3200" b="1" dirty="0">
                <a:solidFill>
                  <a:schemeClr val="tx1"/>
                </a:solidFill>
                <a:effectLst>
                  <a:outerShdw blurRad="38100" dist="38100" dir="2700000" algn="tl">
                    <a:srgbClr val="DDDDDD"/>
                  </a:outerShdw>
                </a:effectLst>
                <a:latin typeface="Arial" panose="020B0604020202020204" pitchFamily="34" charset="0"/>
                <a:cs typeface="Arial" panose="020B0604020202020204" pitchFamily="34" charset="0"/>
              </a:rPr>
              <a:t>)</a:t>
            </a:r>
            <a:endParaRPr lang="en-US" b="1" dirty="0">
              <a:solidFill>
                <a:schemeClr val="tx1"/>
              </a:solidFill>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A76CC1DB-DB55-A644-B431-A50DA25A69D6}"/>
              </a:ext>
            </a:extLst>
          </p:cNvPr>
          <p:cNvSpPr txBox="1">
            <a:spLocks/>
          </p:cNvSpPr>
          <p:nvPr/>
        </p:nvSpPr>
        <p:spPr bwMode="auto">
          <a:xfrm>
            <a:off x="4038600" y="1676400"/>
            <a:ext cx="5029200" cy="4953000"/>
          </a:xfrm>
          <a:prstGeom prst="rect">
            <a:avLst/>
          </a:prstGeom>
          <a:noFill/>
          <a:ln w="9525">
            <a:noFill/>
            <a:miter lim="800000"/>
            <a:headEnd/>
            <a:tailEnd/>
          </a:ln>
        </p:spPr>
        <p:txBody>
          <a:bodyPr/>
          <a:lstStyle>
            <a:lvl1pPr marL="514350" indent="-5143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spcBef>
                <a:spcPct val="20000"/>
              </a:spcBef>
            </a:pPr>
            <a:r>
              <a:rPr lang="ar-JO" altLang="en-US" sz="3200" b="1" dirty="0">
                <a:solidFill>
                  <a:srgbClr val="000000"/>
                </a:solidFill>
                <a:effectLst>
                  <a:outerShdw blurRad="38100" dist="38100" dir="2700000" algn="tl">
                    <a:srgbClr val="C0C0C0"/>
                  </a:outerShdw>
                </a:effectLst>
                <a:cs typeface="Arial" panose="020B0604020202020204" pitchFamily="34" charset="0"/>
              </a:rPr>
              <a:t>أ) وضح في ذهنك ما إذا كان الكتاب المقدس يأمر أو يحظر ممارسة معينة (أنظر الأمثلة أعلاه مباشرة) . إذا كان الأمر كذلك فيجب عليك أن تطيع الكتاب المقدس قبل الثقافة.</a:t>
            </a:r>
            <a:endParaRPr lang="en-US" altLang="en-US" sz="3200" b="1" dirty="0">
              <a:solidFill>
                <a:srgbClr val="000000"/>
              </a:solidFill>
              <a:effectLst>
                <a:outerShdw blurRad="38100" dist="38100" dir="2700000" algn="tl">
                  <a:srgbClr val="C0C0C0"/>
                </a:outerShdw>
              </a:effectLst>
              <a:cs typeface="Arial" panose="020B060402020202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Box 29">
            <a:extLst>
              <a:ext uri="{FF2B5EF4-FFF2-40B4-BE49-F238E27FC236}">
                <a16:creationId xmlns:a16="http://schemas.microsoft.com/office/drawing/2014/main" id="{3299FC67-9DC2-2745-9DE0-B63E0AB800E4}"/>
              </a:ext>
            </a:extLst>
          </p:cNvPr>
          <p:cNvSpPr txBox="1">
            <a:spLocks noChangeArrowheads="1"/>
          </p:cNvSpPr>
          <p:nvPr/>
        </p:nvSpPr>
        <p:spPr bwMode="auto">
          <a:xfrm>
            <a:off x="8382000" y="71438"/>
            <a:ext cx="530915" cy="461665"/>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ar-JO" b="1" dirty="0">
                <a:solidFill>
                  <a:srgbClr val="000000"/>
                </a:solidFill>
                <a:ea typeface="ＭＳ Ｐゴシック" charset="0"/>
                <a:cs typeface="Arial" panose="020B0604020202020204" pitchFamily="34" charset="0"/>
              </a:rPr>
              <a:t>18</a:t>
            </a:r>
            <a:endParaRPr lang="en-US" b="1" dirty="0">
              <a:solidFill>
                <a:srgbClr val="000000"/>
              </a:solidFill>
              <a:ea typeface="ＭＳ Ｐゴシック" charset="0"/>
              <a:cs typeface="Arial" panose="020B0604020202020204" pitchFamily="34" charset="0"/>
            </a:endParaRPr>
          </a:p>
        </p:txBody>
      </p:sp>
      <p:pic>
        <p:nvPicPr>
          <p:cNvPr id="233475" name="Picture 4" descr="map_2.jpg">
            <a:extLst>
              <a:ext uri="{FF2B5EF4-FFF2-40B4-BE49-F238E27FC236}">
                <a16:creationId xmlns:a16="http://schemas.microsoft.com/office/drawing/2014/main" id="{0E49932A-F5E8-5143-82D6-3D5895F981B9}"/>
              </a:ext>
            </a:extLst>
          </p:cNvPr>
          <p:cNvPicPr>
            <a:picLocks noChangeAspect="1"/>
          </p:cNvPicPr>
          <p:nvPr/>
        </p:nvPicPr>
        <p:blipFill>
          <a:blip r:embed="rId2">
            <a:extLst>
              <a:ext uri="{28A0092B-C50C-407E-A947-70E740481C1C}">
                <a14:useLocalDpi xmlns:a14="http://schemas.microsoft.com/office/drawing/2010/main" val="0"/>
              </a:ext>
            </a:extLst>
          </a:blip>
          <a:srcRect r="45155"/>
          <a:stretch>
            <a:fillRect/>
          </a:stretch>
        </p:blipFill>
        <p:spPr bwMode="auto">
          <a:xfrm>
            <a:off x="0" y="0"/>
            <a:ext cx="3962400" cy="8908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04EEF94-0D5B-F74E-8885-DDEBC9CF3243}"/>
              </a:ext>
            </a:extLst>
          </p:cNvPr>
          <p:cNvSpPr>
            <a:spLocks noGrp="1"/>
          </p:cNvSpPr>
          <p:nvPr>
            <p:ph type="ctrTitle"/>
          </p:nvPr>
        </p:nvSpPr>
        <p:spPr>
          <a:xfrm>
            <a:off x="0" y="0"/>
            <a:ext cx="9144000" cy="1484784"/>
          </a:xfrm>
        </p:spPr>
        <p:txBody>
          <a:bodyPr/>
          <a:lstStyle/>
          <a:p>
            <a:pPr>
              <a:defRPr/>
            </a:pPr>
            <a:r>
              <a:rPr lang="ar-JO" sz="5400" b="1" dirty="0">
                <a:solidFill>
                  <a:schemeClr val="tx1"/>
                </a:solidFill>
                <a:effectLst>
                  <a:outerShdw blurRad="38100" dist="38100" dir="2700000" algn="tl">
                    <a:srgbClr val="DDDDDD"/>
                  </a:outerShdw>
                </a:effectLst>
                <a:latin typeface="Arial" panose="020B0604020202020204" pitchFamily="34" charset="0"/>
                <a:cs typeface="Arial" panose="020B0604020202020204" pitchFamily="34" charset="0"/>
              </a:rPr>
              <a:t>خطوات ذات علاقة </a:t>
            </a:r>
            <a:br>
              <a:rPr lang="ar-JO" sz="5400" b="1" dirty="0">
                <a:solidFill>
                  <a:schemeClr val="tx1"/>
                </a:solidFill>
                <a:effectLst>
                  <a:outerShdw blurRad="38100" dist="38100" dir="2700000" algn="tl">
                    <a:srgbClr val="DDDDDD"/>
                  </a:outerShdw>
                </a:effectLst>
                <a:latin typeface="Arial" panose="020B0604020202020204" pitchFamily="34" charset="0"/>
                <a:cs typeface="Arial" panose="020B0604020202020204" pitchFamily="34" charset="0"/>
              </a:rPr>
            </a:br>
            <a:r>
              <a:rPr lang="ar-JO" sz="5400" b="1" dirty="0">
                <a:solidFill>
                  <a:schemeClr val="tx1"/>
                </a:solidFill>
                <a:effectLst>
                  <a:outerShdw blurRad="38100" dist="38100" dir="2700000" algn="tl">
                    <a:srgbClr val="DDDDDD"/>
                  </a:outerShdw>
                </a:effectLst>
                <a:latin typeface="Arial" panose="020B0604020202020204" pitchFamily="34" charset="0"/>
                <a:cs typeface="Arial" panose="020B0604020202020204" pitchFamily="34" charset="0"/>
              </a:rPr>
              <a:t>(تطبيق الشكل الصحيح للوظيفة)</a:t>
            </a:r>
            <a:endParaRPr lang="en-US" b="1" dirty="0">
              <a:solidFill>
                <a:schemeClr val="tx1"/>
              </a:solidFill>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7A74A7C3-2029-AF47-89C4-F5474E12BBE7}"/>
              </a:ext>
            </a:extLst>
          </p:cNvPr>
          <p:cNvSpPr txBox="1">
            <a:spLocks/>
          </p:cNvSpPr>
          <p:nvPr/>
        </p:nvSpPr>
        <p:spPr bwMode="auto">
          <a:xfrm>
            <a:off x="4038600" y="1676400"/>
            <a:ext cx="5029200" cy="6434064"/>
          </a:xfrm>
          <a:prstGeom prst="rect">
            <a:avLst/>
          </a:prstGeom>
          <a:noFill/>
          <a:ln w="9525">
            <a:noFill/>
            <a:miter lim="800000"/>
            <a:headEnd/>
            <a:tailEnd/>
          </a:ln>
        </p:spPr>
        <p:txBody>
          <a:bodyPr/>
          <a:lstStyle>
            <a:lvl1pPr marL="514350" indent="-5143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spcBef>
                <a:spcPct val="20000"/>
              </a:spcBef>
            </a:pPr>
            <a:r>
              <a:rPr lang="ar-JO" altLang="en-US" sz="3200" b="1" dirty="0">
                <a:solidFill>
                  <a:srgbClr val="000000"/>
                </a:solidFill>
                <a:effectLst>
                  <a:outerShdw blurRad="38100" dist="38100" dir="2700000" algn="tl">
                    <a:srgbClr val="C0C0C0"/>
                  </a:outerShdw>
                </a:effectLst>
                <a:cs typeface="Arial" panose="020B0604020202020204" pitchFamily="34" charset="0"/>
              </a:rPr>
              <a:t>ب) حتى لو كان الكتاب المقدس يسمح بممارسة ما فقد لا تكون مناسبة لثقافتك الخاصة، لذا قم بتقييم الثقافة التي تخدم بها كنيستك.</a:t>
            </a:r>
            <a:endParaRPr lang="en-US" altLang="en-US" sz="3200" b="1" dirty="0">
              <a:solidFill>
                <a:srgbClr val="000000"/>
              </a:solidFill>
              <a:effectLst>
                <a:outerShdw blurRad="38100" dist="38100" dir="2700000" algn="tl">
                  <a:srgbClr val="C0C0C0"/>
                </a:outerShdw>
              </a:effectLst>
              <a:cs typeface="Arial" panose="020B060402020202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Box 29">
            <a:extLst>
              <a:ext uri="{FF2B5EF4-FFF2-40B4-BE49-F238E27FC236}">
                <a16:creationId xmlns:a16="http://schemas.microsoft.com/office/drawing/2014/main" id="{59AB63A6-B475-0541-9415-CD37D6677953}"/>
              </a:ext>
            </a:extLst>
          </p:cNvPr>
          <p:cNvSpPr txBox="1">
            <a:spLocks noChangeArrowheads="1"/>
          </p:cNvSpPr>
          <p:nvPr/>
        </p:nvSpPr>
        <p:spPr bwMode="auto">
          <a:xfrm>
            <a:off x="8382000" y="71438"/>
            <a:ext cx="530915" cy="461665"/>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ar-JO" b="1" dirty="0">
                <a:solidFill>
                  <a:srgbClr val="000000"/>
                </a:solidFill>
                <a:ea typeface="ＭＳ Ｐゴシック" charset="0"/>
                <a:cs typeface="Arial" panose="020B0604020202020204" pitchFamily="34" charset="0"/>
              </a:rPr>
              <a:t>19</a:t>
            </a:r>
            <a:endParaRPr lang="en-US" b="1" dirty="0">
              <a:solidFill>
                <a:srgbClr val="000000"/>
              </a:solidFill>
              <a:ea typeface="ＭＳ Ｐゴシック" charset="0"/>
              <a:cs typeface="Arial" panose="020B0604020202020204" pitchFamily="34" charset="0"/>
            </a:endParaRPr>
          </a:p>
        </p:txBody>
      </p:sp>
      <p:pic>
        <p:nvPicPr>
          <p:cNvPr id="234499" name="Picture 4" descr="map_2.jpg">
            <a:extLst>
              <a:ext uri="{FF2B5EF4-FFF2-40B4-BE49-F238E27FC236}">
                <a16:creationId xmlns:a16="http://schemas.microsoft.com/office/drawing/2014/main" id="{A823DBB9-FEBE-BE40-8EEA-E647810961EC}"/>
              </a:ext>
            </a:extLst>
          </p:cNvPr>
          <p:cNvPicPr>
            <a:picLocks noChangeAspect="1"/>
          </p:cNvPicPr>
          <p:nvPr/>
        </p:nvPicPr>
        <p:blipFill>
          <a:blip r:embed="rId2">
            <a:extLst>
              <a:ext uri="{28A0092B-C50C-407E-A947-70E740481C1C}">
                <a14:useLocalDpi xmlns:a14="http://schemas.microsoft.com/office/drawing/2010/main" val="0"/>
              </a:ext>
            </a:extLst>
          </a:blip>
          <a:srcRect r="45155"/>
          <a:stretch>
            <a:fillRect/>
          </a:stretch>
        </p:blipFill>
        <p:spPr bwMode="auto">
          <a:xfrm>
            <a:off x="0" y="0"/>
            <a:ext cx="3962400" cy="934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ubtitle 2">
            <a:extLst>
              <a:ext uri="{FF2B5EF4-FFF2-40B4-BE49-F238E27FC236}">
                <a16:creationId xmlns:a16="http://schemas.microsoft.com/office/drawing/2014/main" id="{85FA4285-8CC4-6A42-8EC7-B29BCABCB579}"/>
              </a:ext>
            </a:extLst>
          </p:cNvPr>
          <p:cNvSpPr txBox="1">
            <a:spLocks/>
          </p:cNvSpPr>
          <p:nvPr/>
        </p:nvSpPr>
        <p:spPr bwMode="auto">
          <a:xfrm>
            <a:off x="3886200" y="1676399"/>
            <a:ext cx="5257800" cy="6746099"/>
          </a:xfrm>
          <a:prstGeom prst="rect">
            <a:avLst/>
          </a:prstGeom>
          <a:noFill/>
          <a:ln w="9525">
            <a:noFill/>
            <a:miter lim="800000"/>
            <a:headEnd/>
            <a:tailEnd/>
          </a:ln>
        </p:spPr>
        <p:txBody>
          <a:bodyPr/>
          <a:lstStyle>
            <a:lvl1pPr marL="514350" indent="-5143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defRPr/>
            </a:pPr>
            <a:r>
              <a:rPr lang="ar-JO" sz="3200" b="1" dirty="0">
                <a:solidFill>
                  <a:srgbClr val="000000"/>
                </a:solidFill>
                <a:effectLst>
                  <a:outerShdw blurRad="38100" dist="38100" dir="2700000" algn="tl">
                    <a:srgbClr val="DDDDDD"/>
                  </a:outerShdw>
                </a:effectLst>
                <a:latin typeface="Arial" panose="020B0604020202020204" pitchFamily="34" charset="0"/>
                <a:cs typeface="Arial" panose="020B0604020202020204" pitchFamily="34" charset="0"/>
              </a:rPr>
              <a:t>ت) لا تسأل </a:t>
            </a:r>
            <a:r>
              <a:rPr lang="ar-JO" sz="3200" b="1"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rPr>
              <a:t>ماذا</a:t>
            </a:r>
            <a:r>
              <a:rPr lang="ar-JO" sz="3200" b="1" dirty="0">
                <a:solidFill>
                  <a:srgbClr val="000000"/>
                </a:solidFill>
                <a:effectLst>
                  <a:outerShdw blurRad="38100" dist="38100" dir="2700000" algn="tl">
                    <a:srgbClr val="DDDDDD"/>
                  </a:outerShdw>
                </a:effectLst>
                <a:latin typeface="Arial" panose="020B0604020202020204" pitchFamily="34" charset="0"/>
                <a:cs typeface="Arial" panose="020B0604020202020204" pitchFamily="34" charset="0"/>
              </a:rPr>
              <a:t> أفعل بل </a:t>
            </a:r>
            <a:r>
              <a:rPr lang="ar-JO" sz="3200" b="1"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rPr>
              <a:t>لماذا</a:t>
            </a:r>
            <a:r>
              <a:rPr lang="ar-JO" sz="3200" b="1" dirty="0">
                <a:solidFill>
                  <a:srgbClr val="000000"/>
                </a:solidFill>
                <a:effectLst>
                  <a:outerShdw blurRad="38100" dist="38100" dir="2700000" algn="tl">
                    <a:srgbClr val="DDDDDD"/>
                  </a:outerShdw>
                </a:effectLst>
                <a:latin typeface="Arial" panose="020B0604020202020204" pitchFamily="34" charset="0"/>
                <a:cs typeface="Arial" panose="020B0604020202020204" pitchFamily="34" charset="0"/>
              </a:rPr>
              <a:t> أمارس هذا الأسلوب أو العادة أو التقليد؟ معرفة السبب ستساعدك على معرفة ما إذا كنت تتبع وصية كتابية أم أنك ببساطة تتبع تقليدًا في حد ذاته.</a:t>
            </a:r>
            <a:endParaRPr lang="en-US" sz="3200" b="1" dirty="0">
              <a:solidFill>
                <a:srgbClr val="000000"/>
              </a:solidFill>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B6FFCDB2-7407-8C4D-913E-F66FC6672522}"/>
              </a:ext>
            </a:extLst>
          </p:cNvPr>
          <p:cNvSpPr>
            <a:spLocks noGrp="1"/>
          </p:cNvSpPr>
          <p:nvPr>
            <p:ph type="ctrTitle"/>
          </p:nvPr>
        </p:nvSpPr>
        <p:spPr>
          <a:xfrm>
            <a:off x="0" y="0"/>
            <a:ext cx="9144000" cy="1556792"/>
          </a:xfrm>
        </p:spPr>
        <p:txBody>
          <a:bodyPr/>
          <a:lstStyle/>
          <a:p>
            <a:pPr>
              <a:defRPr/>
            </a:pPr>
            <a:r>
              <a:rPr lang="ar-JO" sz="5400" b="1" dirty="0">
                <a:solidFill>
                  <a:schemeClr val="tx1"/>
                </a:solidFill>
                <a:effectLst>
                  <a:outerShdw blurRad="38100" dist="38100" dir="2700000" algn="tl">
                    <a:srgbClr val="DDDDDD"/>
                  </a:outerShdw>
                </a:effectLst>
                <a:latin typeface="Arial" panose="020B0604020202020204" pitchFamily="34" charset="0"/>
                <a:cs typeface="Arial" panose="020B0604020202020204" pitchFamily="34" charset="0"/>
              </a:rPr>
              <a:t>خطوات ذات علاقة </a:t>
            </a:r>
            <a:br>
              <a:rPr lang="ar-JO" sz="5400" b="1" dirty="0">
                <a:solidFill>
                  <a:schemeClr val="tx1"/>
                </a:solidFill>
                <a:effectLst>
                  <a:outerShdw blurRad="38100" dist="38100" dir="2700000" algn="tl">
                    <a:srgbClr val="DDDDDD"/>
                  </a:outerShdw>
                </a:effectLst>
                <a:latin typeface="Arial" panose="020B0604020202020204" pitchFamily="34" charset="0"/>
                <a:cs typeface="Arial" panose="020B0604020202020204" pitchFamily="34" charset="0"/>
              </a:rPr>
            </a:br>
            <a:r>
              <a:rPr lang="ar-JO" sz="5400" b="1" dirty="0">
                <a:solidFill>
                  <a:schemeClr val="tx1"/>
                </a:solidFill>
                <a:effectLst>
                  <a:outerShdw blurRad="38100" dist="38100" dir="2700000" algn="tl">
                    <a:srgbClr val="DDDDDD"/>
                  </a:outerShdw>
                </a:effectLst>
                <a:latin typeface="Arial" panose="020B0604020202020204" pitchFamily="34" charset="0"/>
                <a:cs typeface="Arial" panose="020B0604020202020204" pitchFamily="34" charset="0"/>
              </a:rPr>
              <a:t>(تطبيق الشكل الصحيح للوظيفة)</a:t>
            </a:r>
            <a:endParaRPr lang="en-US" b="1" dirty="0">
              <a:solidFill>
                <a:schemeClr val="tx1"/>
              </a:solidFill>
              <a:effectLst>
                <a:outerShdw blurRad="38100" dist="38100" dir="2700000" algn="tl">
                  <a:srgbClr val="DDDDDD"/>
                </a:outerShdw>
              </a:effectLst>
              <a:latin typeface="Arial" panose="020B0604020202020204" pitchFamily="34" charset="0"/>
              <a:cs typeface="Arial" panose="020B060402020202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Box 29">
            <a:extLst>
              <a:ext uri="{FF2B5EF4-FFF2-40B4-BE49-F238E27FC236}">
                <a16:creationId xmlns:a16="http://schemas.microsoft.com/office/drawing/2014/main" id="{15FFF69E-FF09-814A-8E60-6A8D945A9F36}"/>
              </a:ext>
            </a:extLst>
          </p:cNvPr>
          <p:cNvSpPr txBox="1">
            <a:spLocks noChangeArrowheads="1"/>
          </p:cNvSpPr>
          <p:nvPr/>
        </p:nvSpPr>
        <p:spPr bwMode="auto">
          <a:xfrm>
            <a:off x="8382000" y="71438"/>
            <a:ext cx="530915" cy="461665"/>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ar-JO" b="1" dirty="0">
                <a:solidFill>
                  <a:srgbClr val="000000"/>
                </a:solidFill>
                <a:ea typeface="ＭＳ Ｐゴシック" charset="0"/>
                <a:cs typeface="Arial" panose="020B0604020202020204" pitchFamily="34" charset="0"/>
              </a:rPr>
              <a:t>19</a:t>
            </a:r>
            <a:endParaRPr lang="en-US" b="1" dirty="0">
              <a:solidFill>
                <a:srgbClr val="000000"/>
              </a:solidFill>
              <a:ea typeface="ＭＳ Ｐゴシック" charset="0"/>
              <a:cs typeface="Arial" panose="020B0604020202020204" pitchFamily="34" charset="0"/>
            </a:endParaRPr>
          </a:p>
        </p:txBody>
      </p:sp>
      <p:pic>
        <p:nvPicPr>
          <p:cNvPr id="235523" name="Picture 4" descr="map_2.jpg">
            <a:extLst>
              <a:ext uri="{FF2B5EF4-FFF2-40B4-BE49-F238E27FC236}">
                <a16:creationId xmlns:a16="http://schemas.microsoft.com/office/drawing/2014/main" id="{48579029-7B95-1645-9FC0-EFE2EB9C9414}"/>
              </a:ext>
            </a:extLst>
          </p:cNvPr>
          <p:cNvPicPr>
            <a:picLocks noChangeAspect="1"/>
          </p:cNvPicPr>
          <p:nvPr/>
        </p:nvPicPr>
        <p:blipFill>
          <a:blip r:embed="rId2">
            <a:extLst>
              <a:ext uri="{28A0092B-C50C-407E-A947-70E740481C1C}">
                <a14:useLocalDpi xmlns:a14="http://schemas.microsoft.com/office/drawing/2010/main" val="0"/>
              </a:ext>
            </a:extLst>
          </a:blip>
          <a:srcRect r="45155"/>
          <a:stretch>
            <a:fillRect/>
          </a:stretch>
        </p:blipFill>
        <p:spPr bwMode="auto">
          <a:xfrm>
            <a:off x="0" y="0"/>
            <a:ext cx="3962400" cy="8476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ubtitle 2">
            <a:extLst>
              <a:ext uri="{FF2B5EF4-FFF2-40B4-BE49-F238E27FC236}">
                <a16:creationId xmlns:a16="http://schemas.microsoft.com/office/drawing/2014/main" id="{6F18FC60-E3DF-AA4A-94DC-EC726B49A7A4}"/>
              </a:ext>
            </a:extLst>
          </p:cNvPr>
          <p:cNvSpPr txBox="1">
            <a:spLocks/>
          </p:cNvSpPr>
          <p:nvPr/>
        </p:nvSpPr>
        <p:spPr bwMode="auto">
          <a:xfrm>
            <a:off x="3886200" y="1676399"/>
            <a:ext cx="5257800" cy="6122029"/>
          </a:xfrm>
          <a:prstGeom prst="rect">
            <a:avLst/>
          </a:prstGeom>
          <a:noFill/>
          <a:ln w="9525">
            <a:noFill/>
            <a:miter lim="800000"/>
            <a:headEnd/>
            <a:tailEnd/>
          </a:ln>
        </p:spPr>
        <p:txBody>
          <a:bodyPr/>
          <a:lstStyle>
            <a:lvl1pPr marL="514350" indent="-5143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algn="r">
              <a:spcBef>
                <a:spcPct val="20000"/>
              </a:spcBef>
            </a:pPr>
            <a:r>
              <a:rPr lang="ar-JO" altLang="en-US" sz="3200" b="1" dirty="0">
                <a:solidFill>
                  <a:srgbClr val="000000"/>
                </a:solidFill>
                <a:effectLst>
                  <a:outerShdw blurRad="38100" dist="38100" dir="2700000" algn="tl">
                    <a:srgbClr val="C0C0C0"/>
                  </a:outerShdw>
                </a:effectLst>
                <a:cs typeface="Arial" panose="020B0604020202020204" pitchFamily="34" charset="0"/>
              </a:rPr>
              <a:t>ث) كن على استعداد للتغيير - حتى </a:t>
            </a:r>
            <a:r>
              <a:rPr lang="ar-JO" altLang="en-US" sz="3200" b="1" dirty="0">
                <a:solidFill>
                  <a:srgbClr val="FF0000"/>
                </a:solidFill>
                <a:effectLst>
                  <a:outerShdw blurRad="38100" dist="38100" dir="2700000" algn="tl">
                    <a:srgbClr val="C0C0C0"/>
                  </a:outerShdw>
                </a:effectLst>
                <a:cs typeface="Arial" panose="020B0604020202020204" pitchFamily="34" charset="0"/>
              </a:rPr>
              <a:t>حريصًا</a:t>
            </a:r>
            <a:r>
              <a:rPr lang="ar-JO" altLang="en-US" sz="3200" b="1" dirty="0">
                <a:solidFill>
                  <a:srgbClr val="000000"/>
                </a:solidFill>
                <a:effectLst>
                  <a:outerShdw blurRad="38100" dist="38100" dir="2700000" algn="tl">
                    <a:srgbClr val="C0C0C0"/>
                  </a:outerShdw>
                </a:effectLst>
                <a:cs typeface="Arial" panose="020B0604020202020204" pitchFamily="34" charset="0"/>
              </a:rPr>
              <a:t> على التغيير! هل أنت مرن لتغيير </a:t>
            </a:r>
            <a:r>
              <a:rPr lang="ar-JO" altLang="en-US" sz="3200" b="1" dirty="0">
                <a:solidFill>
                  <a:srgbClr val="FF0000"/>
                </a:solidFill>
                <a:effectLst>
                  <a:outerShdw blurRad="38100" dist="38100" dir="2700000" algn="tl">
                    <a:srgbClr val="C0C0C0"/>
                  </a:outerShdw>
                </a:effectLst>
                <a:cs typeface="Arial" panose="020B0604020202020204" pitchFamily="34" charset="0"/>
              </a:rPr>
              <a:t>أي شيء </a:t>
            </a:r>
            <a:r>
              <a:rPr lang="ar-JO" altLang="en-US" sz="3200" b="1" dirty="0">
                <a:solidFill>
                  <a:srgbClr val="000000"/>
                </a:solidFill>
                <a:effectLst>
                  <a:outerShdw blurRad="38100" dist="38100" dir="2700000" algn="tl">
                    <a:srgbClr val="C0C0C0"/>
                  </a:outerShdw>
                </a:effectLst>
                <a:cs typeface="Arial" panose="020B0604020202020204" pitchFamily="34" charset="0"/>
              </a:rPr>
              <a:t>لم يفرضه الكتاب المقدس؟</a:t>
            </a:r>
          </a:p>
          <a:p>
            <a:pPr marL="0" indent="0" algn="r">
              <a:spcBef>
                <a:spcPct val="20000"/>
              </a:spcBef>
            </a:pPr>
            <a:endParaRPr lang="en-US" altLang="ja-JP" sz="3200" b="1" dirty="0">
              <a:solidFill>
                <a:srgbClr val="000000"/>
              </a:solidFill>
              <a:effectLst>
                <a:outerShdw blurRad="38100" dist="38100" dir="2700000" algn="tl">
                  <a:srgbClr val="C0C0C0"/>
                </a:outerShdw>
              </a:effectLst>
              <a:cs typeface="Arial" panose="020B0604020202020204" pitchFamily="34" charset="0"/>
            </a:endParaRPr>
          </a:p>
          <a:p>
            <a:pPr marL="0" indent="0" algn="r">
              <a:spcBef>
                <a:spcPct val="20000"/>
              </a:spcBef>
            </a:pPr>
            <a:r>
              <a:rPr lang="ar-JO" altLang="en-US" sz="3200" b="1" dirty="0">
                <a:solidFill>
                  <a:srgbClr val="000000"/>
                </a:solidFill>
                <a:effectLst>
                  <a:outerShdw blurRad="38100" dist="38100" dir="2700000" algn="tl">
                    <a:srgbClr val="C0C0C0"/>
                  </a:outerShdw>
                </a:effectLst>
                <a:cs typeface="Arial" panose="020B0604020202020204" pitchFamily="34" charset="0"/>
              </a:rPr>
              <a:t>ج) ناقش مع قادتك الحاجة للتغيير حتى تتفقوا على أنه قد حان التوقيت الإلهي لذلك</a:t>
            </a:r>
            <a:endParaRPr lang="en-US" altLang="en-US" sz="3200" b="1" dirty="0">
              <a:solidFill>
                <a:srgbClr val="000000"/>
              </a:solidFill>
              <a:effectLst>
                <a:outerShdw blurRad="38100" dist="38100" dir="2700000" algn="tl">
                  <a:srgbClr val="C0C0C0"/>
                </a:outerShdw>
              </a:effectLst>
              <a:cs typeface="Arial" panose="020B0604020202020204" pitchFamily="34" charset="0"/>
            </a:endParaRPr>
          </a:p>
        </p:txBody>
      </p:sp>
      <p:sp>
        <p:nvSpPr>
          <p:cNvPr id="2" name="Title 1">
            <a:extLst>
              <a:ext uri="{FF2B5EF4-FFF2-40B4-BE49-F238E27FC236}">
                <a16:creationId xmlns:a16="http://schemas.microsoft.com/office/drawing/2014/main" id="{183FCC56-74A5-5147-8891-BA311637A199}"/>
              </a:ext>
            </a:extLst>
          </p:cNvPr>
          <p:cNvSpPr>
            <a:spLocks noGrp="1"/>
          </p:cNvSpPr>
          <p:nvPr>
            <p:ph type="ctrTitle"/>
          </p:nvPr>
        </p:nvSpPr>
        <p:spPr>
          <a:xfrm>
            <a:off x="0" y="0"/>
            <a:ext cx="9144000" cy="1412776"/>
          </a:xfrm>
        </p:spPr>
        <p:txBody>
          <a:bodyPr/>
          <a:lstStyle/>
          <a:p>
            <a:pPr>
              <a:defRPr/>
            </a:pPr>
            <a:r>
              <a:rPr lang="ar-JO" sz="5400" b="1" dirty="0">
                <a:solidFill>
                  <a:schemeClr val="tx1"/>
                </a:solidFill>
                <a:effectLst>
                  <a:outerShdw blurRad="38100" dist="38100" dir="2700000" algn="tl">
                    <a:srgbClr val="DDDDDD"/>
                  </a:outerShdw>
                </a:effectLst>
                <a:latin typeface="Arial" panose="020B0604020202020204" pitchFamily="34" charset="0"/>
                <a:cs typeface="Arial" panose="020B0604020202020204" pitchFamily="34" charset="0"/>
              </a:rPr>
              <a:t>خطوات ذات علاقة </a:t>
            </a:r>
            <a:br>
              <a:rPr lang="ar-JO" sz="5400" b="1" dirty="0">
                <a:solidFill>
                  <a:schemeClr val="tx1"/>
                </a:solidFill>
                <a:effectLst>
                  <a:outerShdw blurRad="38100" dist="38100" dir="2700000" algn="tl">
                    <a:srgbClr val="DDDDDD"/>
                  </a:outerShdw>
                </a:effectLst>
                <a:latin typeface="Arial" panose="020B0604020202020204" pitchFamily="34" charset="0"/>
                <a:cs typeface="Arial" panose="020B0604020202020204" pitchFamily="34" charset="0"/>
              </a:rPr>
            </a:br>
            <a:r>
              <a:rPr lang="ar-JO" sz="5400" b="1" dirty="0">
                <a:solidFill>
                  <a:schemeClr val="tx1"/>
                </a:solidFill>
                <a:effectLst>
                  <a:outerShdw blurRad="38100" dist="38100" dir="2700000" algn="tl">
                    <a:srgbClr val="DDDDDD"/>
                  </a:outerShdw>
                </a:effectLst>
                <a:latin typeface="Arial" panose="020B0604020202020204" pitchFamily="34" charset="0"/>
                <a:cs typeface="Arial" panose="020B0604020202020204" pitchFamily="34" charset="0"/>
              </a:rPr>
              <a:t>(تطبيق الشكل الصحيح للوظيفة)</a:t>
            </a:r>
            <a:endParaRPr lang="en-US" b="1" dirty="0">
              <a:solidFill>
                <a:schemeClr val="tx1"/>
              </a:solidFill>
              <a:effectLst>
                <a:outerShdw blurRad="38100" dist="38100" dir="2700000" algn="tl">
                  <a:srgbClr val="DDDDDD"/>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Box 29">
            <a:extLst>
              <a:ext uri="{FF2B5EF4-FFF2-40B4-BE49-F238E27FC236}">
                <a16:creationId xmlns:a16="http://schemas.microsoft.com/office/drawing/2014/main" id="{DB8EB157-5028-544B-9520-C6D6BBC9C39F}"/>
              </a:ext>
            </a:extLst>
          </p:cNvPr>
          <p:cNvSpPr txBox="1">
            <a:spLocks noChangeArrowheads="1"/>
          </p:cNvSpPr>
          <p:nvPr/>
        </p:nvSpPr>
        <p:spPr bwMode="auto">
          <a:xfrm>
            <a:off x="8382000" y="88984"/>
            <a:ext cx="535408" cy="461665"/>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ar-JO" b="1" dirty="0">
                <a:solidFill>
                  <a:srgbClr val="000000"/>
                </a:solidFill>
                <a:ea typeface="ＭＳ Ｐゴシック" charset="0"/>
                <a:cs typeface="Arial" panose="020B0604020202020204" pitchFamily="34" charset="0"/>
              </a:rPr>
              <a:t>19</a:t>
            </a:r>
            <a:endParaRPr lang="en-US" b="1" dirty="0">
              <a:solidFill>
                <a:srgbClr val="000000"/>
              </a:solidFill>
              <a:ea typeface="ＭＳ Ｐゴシック" charset="0"/>
              <a:cs typeface="Arial" panose="020B0604020202020204" pitchFamily="34" charset="0"/>
            </a:endParaRPr>
          </a:p>
        </p:txBody>
      </p:sp>
      <p:pic>
        <p:nvPicPr>
          <p:cNvPr id="236547" name="Picture 4" descr="map_2.jpg">
            <a:extLst>
              <a:ext uri="{FF2B5EF4-FFF2-40B4-BE49-F238E27FC236}">
                <a16:creationId xmlns:a16="http://schemas.microsoft.com/office/drawing/2014/main" id="{B523FDF2-DA95-3B40-8207-124EF3000798}"/>
              </a:ext>
            </a:extLst>
          </p:cNvPr>
          <p:cNvPicPr>
            <a:picLocks noChangeAspect="1"/>
          </p:cNvPicPr>
          <p:nvPr/>
        </p:nvPicPr>
        <p:blipFill>
          <a:blip r:embed="rId2">
            <a:extLst>
              <a:ext uri="{28A0092B-C50C-407E-A947-70E740481C1C}">
                <a14:useLocalDpi xmlns:a14="http://schemas.microsoft.com/office/drawing/2010/main" val="0"/>
              </a:ext>
            </a:extLst>
          </a:blip>
          <a:srcRect r="45155"/>
          <a:stretch>
            <a:fillRect/>
          </a:stretch>
        </p:blipFill>
        <p:spPr bwMode="auto">
          <a:xfrm>
            <a:off x="0" y="-58043"/>
            <a:ext cx="3995936" cy="6916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ubtitle 2">
            <a:extLst>
              <a:ext uri="{FF2B5EF4-FFF2-40B4-BE49-F238E27FC236}">
                <a16:creationId xmlns:a16="http://schemas.microsoft.com/office/drawing/2014/main" id="{62C91674-0418-9245-901B-AA9C92A4C2BD}"/>
              </a:ext>
            </a:extLst>
          </p:cNvPr>
          <p:cNvSpPr txBox="1">
            <a:spLocks/>
          </p:cNvSpPr>
          <p:nvPr/>
        </p:nvSpPr>
        <p:spPr bwMode="auto">
          <a:xfrm>
            <a:off x="3886200" y="1864646"/>
            <a:ext cx="5302300" cy="4764754"/>
          </a:xfrm>
          <a:prstGeom prst="rect">
            <a:avLst/>
          </a:prstGeom>
          <a:noFill/>
          <a:ln w="9525">
            <a:noFill/>
            <a:miter lim="800000"/>
            <a:headEnd/>
            <a:tailEnd/>
          </a:ln>
        </p:spPr>
        <p:txBody>
          <a:bodyPr/>
          <a:lstStyle>
            <a:lvl1pPr marL="514350" indent="-5143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algn="r">
              <a:spcBef>
                <a:spcPct val="20000"/>
              </a:spcBef>
            </a:pPr>
            <a:r>
              <a:rPr lang="ar-JO" altLang="en-US" sz="3200" b="1" dirty="0">
                <a:solidFill>
                  <a:srgbClr val="000000"/>
                </a:solidFill>
                <a:effectLst>
                  <a:outerShdw blurRad="38100" dist="38100" dir="2700000" algn="tl">
                    <a:srgbClr val="C0C0C0"/>
                  </a:outerShdw>
                </a:effectLst>
                <a:cs typeface="Arial" panose="020B0604020202020204" pitchFamily="34" charset="0"/>
              </a:rPr>
              <a:t>ح) قم بتعليم الأشخاص داخل الكنيسة الأساس المنطقي الكتابي والثقافي للتغيير الضروري، مع ملاحظة موافقة قيادة الكنيسة بأكملها.</a:t>
            </a:r>
            <a:endParaRPr lang="en-US" altLang="en-US" sz="3200" b="1" dirty="0">
              <a:solidFill>
                <a:srgbClr val="000000"/>
              </a:solidFill>
              <a:effectLst>
                <a:outerShdw blurRad="38100" dist="38100" dir="2700000" algn="tl">
                  <a:srgbClr val="C0C0C0"/>
                </a:outerShdw>
              </a:effectLst>
              <a:cs typeface="Arial" panose="020B0604020202020204" pitchFamily="34" charset="0"/>
            </a:endParaRPr>
          </a:p>
          <a:p>
            <a:pPr marL="0" indent="0">
              <a:spcBef>
                <a:spcPct val="20000"/>
              </a:spcBef>
            </a:pPr>
            <a:endParaRPr lang="en-US" altLang="en-US" sz="3200" b="1" dirty="0">
              <a:solidFill>
                <a:srgbClr val="000000"/>
              </a:solidFill>
              <a:effectLst>
                <a:outerShdw blurRad="38100" dist="38100" dir="2700000" algn="tl">
                  <a:srgbClr val="C0C0C0"/>
                </a:outerShdw>
              </a:effectLst>
              <a:cs typeface="Arial" panose="020B0604020202020204" pitchFamily="34" charset="0"/>
            </a:endParaRPr>
          </a:p>
        </p:txBody>
      </p:sp>
      <p:sp>
        <p:nvSpPr>
          <p:cNvPr id="2" name="Title 1">
            <a:extLst>
              <a:ext uri="{FF2B5EF4-FFF2-40B4-BE49-F238E27FC236}">
                <a16:creationId xmlns:a16="http://schemas.microsoft.com/office/drawing/2014/main" id="{93465498-4251-E74F-BFBA-3266662C3F41}"/>
              </a:ext>
            </a:extLst>
          </p:cNvPr>
          <p:cNvSpPr>
            <a:spLocks noGrp="1"/>
          </p:cNvSpPr>
          <p:nvPr>
            <p:ph type="ctrTitle"/>
          </p:nvPr>
        </p:nvSpPr>
        <p:spPr>
          <a:xfrm>
            <a:off x="-1" y="404664"/>
            <a:ext cx="9221391" cy="738335"/>
          </a:xfrm>
        </p:spPr>
        <p:txBody>
          <a:bodyPr/>
          <a:lstStyle/>
          <a:p>
            <a:pPr>
              <a:defRPr/>
            </a:pPr>
            <a:r>
              <a:rPr lang="ar-JO" sz="5400" b="1" dirty="0">
                <a:solidFill>
                  <a:schemeClr val="tx1"/>
                </a:solidFill>
                <a:effectLst>
                  <a:outerShdw blurRad="38100" dist="38100" dir="2700000" algn="tl">
                    <a:srgbClr val="DDDDDD"/>
                  </a:outerShdw>
                </a:effectLst>
                <a:latin typeface="Arial" panose="020B0604020202020204" pitchFamily="34" charset="0"/>
                <a:cs typeface="Arial" panose="020B0604020202020204" pitchFamily="34" charset="0"/>
              </a:rPr>
              <a:t>خطوات ذات علاقة </a:t>
            </a:r>
            <a:br>
              <a:rPr lang="ar-JO" sz="5400" b="1" dirty="0">
                <a:solidFill>
                  <a:schemeClr val="tx1"/>
                </a:solidFill>
                <a:effectLst>
                  <a:outerShdw blurRad="38100" dist="38100" dir="2700000" algn="tl">
                    <a:srgbClr val="DDDDDD"/>
                  </a:outerShdw>
                </a:effectLst>
                <a:latin typeface="Arial" panose="020B0604020202020204" pitchFamily="34" charset="0"/>
                <a:cs typeface="Arial" panose="020B0604020202020204" pitchFamily="34" charset="0"/>
              </a:rPr>
            </a:br>
            <a:r>
              <a:rPr lang="ar-JO" sz="5400" b="1" dirty="0">
                <a:solidFill>
                  <a:schemeClr val="tx1"/>
                </a:solidFill>
                <a:effectLst>
                  <a:outerShdw blurRad="38100" dist="38100" dir="2700000" algn="tl">
                    <a:srgbClr val="DDDDDD"/>
                  </a:outerShdw>
                </a:effectLst>
                <a:latin typeface="Arial" panose="020B0604020202020204" pitchFamily="34" charset="0"/>
                <a:cs typeface="Arial" panose="020B0604020202020204" pitchFamily="34" charset="0"/>
              </a:rPr>
              <a:t>(تطبيق الشكل الصحيح للوظيفة)</a:t>
            </a:r>
            <a:endParaRPr lang="en-US" b="1" dirty="0">
              <a:solidFill>
                <a:schemeClr val="tx1"/>
              </a:solidFill>
              <a:effectLst>
                <a:outerShdw blurRad="38100" dist="38100" dir="2700000" algn="tl">
                  <a:srgbClr val="DDDDDD"/>
                </a:outerShdw>
              </a:effectLst>
              <a:latin typeface="Arial" panose="020B0604020202020204" pitchFamily="34" charset="0"/>
              <a:cs typeface="Arial" panose="020B0604020202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Box 29">
            <a:extLst>
              <a:ext uri="{FF2B5EF4-FFF2-40B4-BE49-F238E27FC236}">
                <a16:creationId xmlns:a16="http://schemas.microsoft.com/office/drawing/2014/main" id="{7614851C-5D05-F049-A902-C43ADC2155FA}"/>
              </a:ext>
            </a:extLst>
          </p:cNvPr>
          <p:cNvSpPr txBox="1">
            <a:spLocks noChangeArrowheads="1"/>
          </p:cNvSpPr>
          <p:nvPr/>
        </p:nvSpPr>
        <p:spPr bwMode="auto">
          <a:xfrm>
            <a:off x="8382000" y="71438"/>
            <a:ext cx="530915" cy="461665"/>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ar-JO" b="1" dirty="0">
                <a:solidFill>
                  <a:srgbClr val="000000"/>
                </a:solidFill>
                <a:ea typeface="ＭＳ Ｐゴシック" charset="0"/>
                <a:cs typeface="Arial" panose="020B0604020202020204" pitchFamily="34" charset="0"/>
              </a:rPr>
              <a:t>19</a:t>
            </a:r>
            <a:endParaRPr lang="en-US" b="1" dirty="0">
              <a:solidFill>
                <a:srgbClr val="000000"/>
              </a:solidFill>
              <a:ea typeface="ＭＳ Ｐゴシック" charset="0"/>
              <a:cs typeface="Arial" panose="020B0604020202020204" pitchFamily="34" charset="0"/>
            </a:endParaRPr>
          </a:p>
        </p:txBody>
      </p:sp>
      <p:pic>
        <p:nvPicPr>
          <p:cNvPr id="237571" name="Picture 4" descr="map_2.jpg">
            <a:extLst>
              <a:ext uri="{FF2B5EF4-FFF2-40B4-BE49-F238E27FC236}">
                <a16:creationId xmlns:a16="http://schemas.microsoft.com/office/drawing/2014/main" id="{6427A01A-5A13-4A42-9B3C-0D98D69C1CEB}"/>
              </a:ext>
            </a:extLst>
          </p:cNvPr>
          <p:cNvPicPr>
            <a:picLocks noChangeAspect="1"/>
          </p:cNvPicPr>
          <p:nvPr/>
        </p:nvPicPr>
        <p:blipFill>
          <a:blip r:embed="rId2">
            <a:extLst>
              <a:ext uri="{28A0092B-C50C-407E-A947-70E740481C1C}">
                <a14:useLocalDpi xmlns:a14="http://schemas.microsoft.com/office/drawing/2010/main" val="0"/>
              </a:ext>
            </a:extLst>
          </a:blip>
          <a:srcRect r="45155"/>
          <a:stretch>
            <a:fillRect/>
          </a:stretch>
        </p:blipFill>
        <p:spPr bwMode="auto">
          <a:xfrm>
            <a:off x="0" y="0"/>
            <a:ext cx="3962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ubtitle 2">
            <a:extLst>
              <a:ext uri="{FF2B5EF4-FFF2-40B4-BE49-F238E27FC236}">
                <a16:creationId xmlns:a16="http://schemas.microsoft.com/office/drawing/2014/main" id="{EB5B2AE2-FCE9-8744-B63A-53ADABDC4513}"/>
              </a:ext>
            </a:extLst>
          </p:cNvPr>
          <p:cNvSpPr txBox="1">
            <a:spLocks/>
          </p:cNvSpPr>
          <p:nvPr/>
        </p:nvSpPr>
        <p:spPr bwMode="auto">
          <a:xfrm>
            <a:off x="3886200" y="1676400"/>
            <a:ext cx="5257800" cy="4953000"/>
          </a:xfrm>
          <a:prstGeom prst="rect">
            <a:avLst/>
          </a:prstGeom>
          <a:noFill/>
          <a:ln w="9525">
            <a:noFill/>
            <a:miter lim="800000"/>
            <a:headEnd/>
            <a:tailEnd/>
          </a:ln>
        </p:spPr>
        <p:txBody>
          <a:bodyPr/>
          <a:lstStyle>
            <a:lvl1pPr marL="514350" indent="-5143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algn="r">
              <a:spcBef>
                <a:spcPct val="20000"/>
              </a:spcBef>
            </a:pPr>
            <a:r>
              <a:rPr lang="ar-JO" altLang="en-US" sz="3200" b="1" dirty="0">
                <a:solidFill>
                  <a:srgbClr val="000000"/>
                </a:solidFill>
                <a:effectLst>
                  <a:outerShdw blurRad="38100" dist="38100" dir="2700000" algn="tl">
                    <a:srgbClr val="C0C0C0"/>
                  </a:outerShdw>
                </a:effectLst>
                <a:cs typeface="Arial" panose="020B0604020202020204" pitchFamily="34" charset="0"/>
              </a:rPr>
              <a:t>خ) قم بتنفيذ التغيير المطلوب بروح الصلاة مع الحصول في نفس الوقت على تعليقات من الناس.</a:t>
            </a:r>
            <a:endParaRPr lang="en-US" altLang="en-US" sz="3200" b="1" dirty="0">
              <a:solidFill>
                <a:srgbClr val="000000"/>
              </a:solidFill>
              <a:effectLst>
                <a:outerShdw blurRad="38100" dist="38100" dir="2700000" algn="tl">
                  <a:srgbClr val="C0C0C0"/>
                </a:outerShdw>
              </a:effectLst>
              <a:cs typeface="Arial" panose="020B0604020202020204" pitchFamily="34" charset="0"/>
            </a:endParaRPr>
          </a:p>
        </p:txBody>
      </p:sp>
      <p:sp>
        <p:nvSpPr>
          <p:cNvPr id="2" name="Title 1">
            <a:extLst>
              <a:ext uri="{FF2B5EF4-FFF2-40B4-BE49-F238E27FC236}">
                <a16:creationId xmlns:a16="http://schemas.microsoft.com/office/drawing/2014/main" id="{AC4F6028-3F1A-C14B-9D46-FBFD6660EC26}"/>
              </a:ext>
            </a:extLst>
          </p:cNvPr>
          <p:cNvSpPr>
            <a:spLocks noGrp="1"/>
          </p:cNvSpPr>
          <p:nvPr>
            <p:ph type="ctrTitle"/>
          </p:nvPr>
        </p:nvSpPr>
        <p:spPr>
          <a:xfrm>
            <a:off x="0" y="228600"/>
            <a:ext cx="9144000" cy="914400"/>
          </a:xfrm>
        </p:spPr>
        <p:txBody>
          <a:bodyPr/>
          <a:lstStyle/>
          <a:p>
            <a:pPr>
              <a:defRPr/>
            </a:pPr>
            <a:r>
              <a:rPr lang="ar-JO" sz="5400" b="1" dirty="0">
                <a:solidFill>
                  <a:schemeClr val="tx1"/>
                </a:solidFill>
                <a:effectLst>
                  <a:outerShdw blurRad="38100" dist="38100" dir="2700000" algn="tl">
                    <a:srgbClr val="DDDDDD"/>
                  </a:outerShdw>
                </a:effectLst>
                <a:latin typeface="Arial" panose="020B0604020202020204" pitchFamily="34" charset="0"/>
                <a:cs typeface="Arial" panose="020B0604020202020204" pitchFamily="34" charset="0"/>
              </a:rPr>
              <a:t>خطوات ذات علاقة </a:t>
            </a:r>
            <a:br>
              <a:rPr lang="ar-JO" sz="5400" b="1" dirty="0">
                <a:solidFill>
                  <a:schemeClr val="tx1"/>
                </a:solidFill>
                <a:effectLst>
                  <a:outerShdw blurRad="38100" dist="38100" dir="2700000" algn="tl">
                    <a:srgbClr val="DDDDDD"/>
                  </a:outerShdw>
                </a:effectLst>
                <a:latin typeface="Arial" panose="020B0604020202020204" pitchFamily="34" charset="0"/>
                <a:cs typeface="Arial" panose="020B0604020202020204" pitchFamily="34" charset="0"/>
              </a:rPr>
            </a:br>
            <a:r>
              <a:rPr lang="ar-JO" sz="5400" b="1" dirty="0">
                <a:solidFill>
                  <a:schemeClr val="tx1"/>
                </a:solidFill>
                <a:effectLst>
                  <a:outerShdw blurRad="38100" dist="38100" dir="2700000" algn="tl">
                    <a:srgbClr val="DDDDDD"/>
                  </a:outerShdw>
                </a:effectLst>
                <a:latin typeface="Arial" panose="020B0604020202020204" pitchFamily="34" charset="0"/>
                <a:cs typeface="Arial" panose="020B0604020202020204" pitchFamily="34" charset="0"/>
              </a:rPr>
              <a:t>(تطبيق الشكل الصحيح للوظيفة)</a:t>
            </a:r>
            <a:endParaRPr lang="en-US" b="1" dirty="0">
              <a:solidFill>
                <a:schemeClr val="tx1"/>
              </a:solidFill>
              <a:effectLst>
                <a:outerShdw blurRad="38100" dist="38100" dir="2700000" algn="tl">
                  <a:srgbClr val="DDDDDD"/>
                </a:outerShdw>
              </a:effectLst>
              <a:latin typeface="Arial" panose="020B0604020202020204" pitchFamily="34" charset="0"/>
              <a:cs typeface="Arial" panose="020B060402020202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5" descr="needothers2.jpg">
            <a:extLst>
              <a:ext uri="{FF2B5EF4-FFF2-40B4-BE49-F238E27FC236}">
                <a16:creationId xmlns:a16="http://schemas.microsoft.com/office/drawing/2014/main" id="{360E17EF-8A01-3D40-ADDA-2AF98B04FAAA}"/>
              </a:ext>
            </a:extLst>
          </p:cNvPr>
          <p:cNvPicPr>
            <a:picLocks noChangeAspect="1"/>
          </p:cNvPicPr>
          <p:nvPr/>
        </p:nvPicPr>
        <p:blipFill>
          <a:blip r:embed="rId3">
            <a:lum bright="20000"/>
            <a:extLst>
              <a:ext uri="{28A0092B-C50C-407E-A947-70E740481C1C}">
                <a14:useLocalDpi xmlns:a14="http://schemas.microsoft.com/office/drawing/2010/main" val="0"/>
              </a:ext>
            </a:extLst>
          </a:blip>
          <a:srcRect l="19408" b="6392"/>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4" name="Rectangle 2">
            <a:extLst>
              <a:ext uri="{FF2B5EF4-FFF2-40B4-BE49-F238E27FC236}">
                <a16:creationId xmlns:a16="http://schemas.microsoft.com/office/drawing/2014/main" id="{AA881FDE-3669-3A41-A171-D8687DE95846}"/>
              </a:ext>
            </a:extLst>
          </p:cNvPr>
          <p:cNvSpPr>
            <a:spLocks noGrp="1" noChangeArrowheads="1"/>
          </p:cNvSpPr>
          <p:nvPr>
            <p:ph type="ctrTitle" idx="4294967295"/>
          </p:nvPr>
        </p:nvSpPr>
        <p:spPr>
          <a:xfrm>
            <a:off x="0" y="228600"/>
            <a:ext cx="2819400" cy="4419600"/>
          </a:xfrm>
        </p:spPr>
        <p:txBody>
          <a:bodyPr/>
          <a:lstStyle/>
          <a:p>
            <a:pPr eaLnBrk="1" hangingPunct="1"/>
            <a:r>
              <a:rPr lang="ar-JO" altLang="en-US" dirty="0">
                <a:solidFill>
                  <a:srgbClr val="DAEDEF"/>
                </a:solidFill>
                <a:latin typeface="Arial" panose="020B0604020202020204" pitchFamily="34" charset="0"/>
                <a:cs typeface="Arial" panose="020B0604020202020204" pitchFamily="34" charset="0"/>
              </a:rPr>
              <a:t>تقييم    الوظيفة والشكل</a:t>
            </a:r>
            <a:endParaRPr lang="en-US" altLang="en-US" dirty="0">
              <a:solidFill>
                <a:srgbClr val="DAEDEF"/>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74968E6-C2FE-294C-8C7A-6D619BBE759B}"/>
              </a:ext>
            </a:extLst>
          </p:cNvPr>
          <p:cNvSpPr txBox="1">
            <a:spLocks noChangeArrowheads="1"/>
          </p:cNvSpPr>
          <p:nvPr/>
        </p:nvSpPr>
        <p:spPr bwMode="auto">
          <a:xfrm>
            <a:off x="4114800" y="762000"/>
            <a:ext cx="4953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457200" indent="-4572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rtl="1">
              <a:buFont typeface="Arial" panose="020B0604020202020204" pitchFamily="34" charset="0"/>
              <a:buAutoNum type="arabicPeriod"/>
            </a:pPr>
            <a:r>
              <a:rPr lang="ar-JO" altLang="en-US" sz="2800" b="1" dirty="0">
                <a:cs typeface="Arial" panose="020B0604020202020204" pitchFamily="34" charset="0"/>
              </a:rPr>
              <a:t>ما هي الأنشطة المختلفة لخدمة الكنيسة العادية؟</a:t>
            </a:r>
          </a:p>
          <a:p>
            <a:pPr algn="r" rtl="1">
              <a:buFont typeface="Arial" panose="020B0604020202020204" pitchFamily="34" charset="0"/>
              <a:buAutoNum type="arabicPeriod"/>
            </a:pPr>
            <a:endParaRPr lang="ar-JO" altLang="en-US" sz="2800" b="1" dirty="0">
              <a:cs typeface="Arial" panose="020B0604020202020204" pitchFamily="34" charset="0"/>
            </a:endParaRPr>
          </a:p>
          <a:p>
            <a:pPr algn="r" rtl="1">
              <a:buFont typeface="Arial" panose="020B0604020202020204" pitchFamily="34" charset="0"/>
              <a:buAutoNum type="arabicPeriod"/>
            </a:pPr>
            <a:r>
              <a:rPr lang="ar-JO" altLang="en-US" sz="2800" b="1" dirty="0">
                <a:cs typeface="Arial" panose="020B0604020202020204" pitchFamily="34" charset="0"/>
              </a:rPr>
              <a:t>أي من هذه الأنشطة لا ينبغي أبدًا تغييرها لأنها كتابية؟</a:t>
            </a:r>
          </a:p>
          <a:p>
            <a:pPr algn="r" rtl="1">
              <a:buFont typeface="Arial" panose="020B0604020202020204" pitchFamily="34" charset="0"/>
              <a:buAutoNum type="arabicPeriod"/>
            </a:pPr>
            <a:endParaRPr lang="ar-JO" altLang="en-US" sz="2800" b="1" dirty="0">
              <a:cs typeface="Arial" panose="020B0604020202020204" pitchFamily="34" charset="0"/>
            </a:endParaRPr>
          </a:p>
          <a:p>
            <a:pPr algn="r" rtl="1">
              <a:buFont typeface="Arial" panose="020B0604020202020204" pitchFamily="34" charset="0"/>
              <a:buAutoNum type="arabicPeriod"/>
            </a:pPr>
            <a:r>
              <a:rPr lang="ar-JO" altLang="en-US" sz="2800" b="1" dirty="0">
                <a:cs typeface="Arial" panose="020B0604020202020204" pitchFamily="34" charset="0"/>
              </a:rPr>
              <a:t>ما هي المبادئ الكتابية الخالدة التي لا يتم تنفيذها في خدمتي؟</a:t>
            </a:r>
            <a:endParaRPr lang="en-US" altLang="en-US" sz="2800" b="1" dirty="0">
              <a:solidFill>
                <a:srgbClr val="000000"/>
              </a:solidFill>
              <a:cs typeface="Arial" panose="020B0604020202020204" pitchFamily="34" charset="0"/>
            </a:endParaRPr>
          </a:p>
        </p:txBody>
      </p:sp>
      <p:sp>
        <p:nvSpPr>
          <p:cNvPr id="5" name="Text Box 29">
            <a:extLst>
              <a:ext uri="{FF2B5EF4-FFF2-40B4-BE49-F238E27FC236}">
                <a16:creationId xmlns:a16="http://schemas.microsoft.com/office/drawing/2014/main" id="{E529DCC0-0426-9548-AD30-0E2DBC895E1B}"/>
              </a:ext>
            </a:extLst>
          </p:cNvPr>
          <p:cNvSpPr txBox="1">
            <a:spLocks noChangeArrowheads="1"/>
          </p:cNvSpPr>
          <p:nvPr/>
        </p:nvSpPr>
        <p:spPr bwMode="auto">
          <a:xfrm>
            <a:off x="8382000" y="71438"/>
            <a:ext cx="530915" cy="461665"/>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ar-JO" b="1" dirty="0">
                <a:solidFill>
                  <a:srgbClr val="000000"/>
                </a:solidFill>
                <a:latin typeface="Arial" charset="0"/>
                <a:ea typeface="ＭＳ Ｐゴシック" charset="0"/>
                <a:cs typeface="Arial" charset="0"/>
              </a:rPr>
              <a:t>19</a:t>
            </a:r>
            <a:endParaRPr lang="en-US" b="1" dirty="0">
              <a:solidFill>
                <a:srgbClr val="000000"/>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checkerboard(across)">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checkerboard(across)">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1028" descr="nebula-bullets">
            <a:extLst>
              <a:ext uri="{FF2B5EF4-FFF2-40B4-BE49-F238E27FC236}">
                <a16:creationId xmlns:a16="http://schemas.microsoft.com/office/drawing/2014/main" id="{2A6E3390-95F2-4C40-81E2-9AA9BB41DD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22" name="Rectangle 1026">
            <a:extLst>
              <a:ext uri="{FF2B5EF4-FFF2-40B4-BE49-F238E27FC236}">
                <a16:creationId xmlns:a16="http://schemas.microsoft.com/office/drawing/2014/main" id="{95698568-38D3-8D4D-B310-2B5CBDD6AA2C}"/>
              </a:ext>
            </a:extLst>
          </p:cNvPr>
          <p:cNvSpPr>
            <a:spLocks noGrp="1" noChangeArrowheads="1"/>
          </p:cNvSpPr>
          <p:nvPr>
            <p:ph type="title"/>
          </p:nvPr>
        </p:nvSpPr>
        <p:spPr>
          <a:xfrm>
            <a:off x="457200" y="990600"/>
            <a:ext cx="7620000" cy="838200"/>
          </a:xfrm>
          <a:effectLst>
            <a:outerShdw blurRad="63500" dist="35921" dir="2700000" algn="ctr" rotWithShape="0">
              <a:schemeClr val="tx2">
                <a:alpha val="74997"/>
              </a:schemeClr>
            </a:outerShdw>
          </a:effectLst>
        </p:spPr>
        <p:txBody>
          <a:bodyPr/>
          <a:lstStyle/>
          <a:p>
            <a:pPr eaLnBrk="1" hangingPunct="1"/>
            <a:r>
              <a:rPr lang="ar-JO" altLang="en-US"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التعريف الكتابي</a:t>
            </a:r>
            <a:endParaRPr lang="en-US" altLang="en-US"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515523" name="Rectangle 1027">
            <a:extLst>
              <a:ext uri="{FF2B5EF4-FFF2-40B4-BE49-F238E27FC236}">
                <a16:creationId xmlns:a16="http://schemas.microsoft.com/office/drawing/2014/main" id="{74FD44C1-4BC3-894F-B535-7826EED6C129}"/>
              </a:ext>
            </a:extLst>
          </p:cNvPr>
          <p:cNvSpPr>
            <a:spLocks noGrp="1" noChangeArrowheads="1"/>
          </p:cNvSpPr>
          <p:nvPr>
            <p:ph type="body" idx="1"/>
          </p:nvPr>
        </p:nvSpPr>
        <p:spPr>
          <a:xfrm>
            <a:off x="914400" y="2209800"/>
            <a:ext cx="8229600" cy="3840163"/>
          </a:xfrm>
          <a:effectLst>
            <a:outerShdw blurRad="63500" dist="35921" dir="2700000" algn="ctr" rotWithShape="0">
              <a:schemeClr val="tx2">
                <a:alpha val="74997"/>
              </a:schemeClr>
            </a:outerShdw>
          </a:effectLst>
        </p:spPr>
        <p:txBody>
          <a:bodyPr/>
          <a:lstStyle/>
          <a:p>
            <a:pPr algn="r" rtl="1"/>
            <a:r>
              <a:rPr lang="ar-JO" altLang="ja-JP" sz="4000"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الكنيسة هي جماعة حية من الناس في المسيح يسوع، منظمة لتحقيق هدف جماعي ثلاثي: العبادة، والبنيان، والتكاثر</a:t>
            </a:r>
            <a:endParaRPr lang="en-US" altLang="en-US" sz="4000"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Rectangle 1027">
            <a:extLst>
              <a:ext uri="{FF2B5EF4-FFF2-40B4-BE49-F238E27FC236}">
                <a16:creationId xmlns:a16="http://schemas.microsoft.com/office/drawing/2014/main" id="{0B3859CB-41B6-0C47-BACF-719F481D2CEC}"/>
              </a:ext>
            </a:extLst>
          </p:cNvPr>
          <p:cNvSpPr txBox="1">
            <a:spLocks noChangeArrowheads="1"/>
          </p:cNvSpPr>
          <p:nvPr/>
        </p:nvSpPr>
        <p:spPr bwMode="auto">
          <a:xfrm>
            <a:off x="838200" y="6096000"/>
            <a:ext cx="8305800" cy="762000"/>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r" rtl="1">
              <a:spcBef>
                <a:spcPct val="20000"/>
              </a:spcBef>
              <a:buFontTx/>
              <a:buChar char="•"/>
              <a:defRPr/>
            </a:pPr>
            <a:r>
              <a:rPr lang="ar-JO" sz="3200" dirty="0">
                <a:solidFill>
                  <a:srgbClr val="FFFFFF"/>
                </a:solidFill>
                <a:ea typeface="ＭＳ Ｐゴシック" charset="-128"/>
                <a:cs typeface="Arial" panose="020B0604020202020204" pitchFamily="34" charset="0"/>
              </a:rPr>
              <a:t>ديناميكيات الكنيسة (دورة ب ي ي العالمية)، 40</a:t>
            </a:r>
            <a:r>
              <a:rPr lang="en-US" sz="3200" dirty="0">
                <a:solidFill>
                  <a:srgbClr val="FFFFFF"/>
                </a:solidFill>
                <a:ea typeface="ＭＳ Ｐゴシック" charset="-128"/>
                <a:cs typeface="Arial" panose="020B0604020202020204" pitchFamily="34" charset="0"/>
              </a:rPr>
              <a:t>.</a:t>
            </a:r>
            <a:endParaRPr lang="en-US" sz="3200" kern="0" dirty="0">
              <a:solidFill>
                <a:srgbClr val="FFFFFF"/>
              </a:solidFill>
              <a:ea typeface="ＭＳ Ｐゴシック" charset="-128"/>
              <a:cs typeface="Arial" panose="020B0604020202020204" pitchFamily="34" charset="0"/>
            </a:endParaRPr>
          </a:p>
        </p:txBody>
      </p:sp>
      <p:sp>
        <p:nvSpPr>
          <p:cNvPr id="6" name="Text Box 29">
            <a:extLst>
              <a:ext uri="{FF2B5EF4-FFF2-40B4-BE49-F238E27FC236}">
                <a16:creationId xmlns:a16="http://schemas.microsoft.com/office/drawing/2014/main" id="{10EA4FFD-872B-0847-82C5-4DE21278F25F}"/>
              </a:ext>
            </a:extLst>
          </p:cNvPr>
          <p:cNvSpPr txBox="1">
            <a:spLocks noChangeArrowheads="1"/>
          </p:cNvSpPr>
          <p:nvPr/>
        </p:nvSpPr>
        <p:spPr bwMode="auto">
          <a:xfrm>
            <a:off x="8382000" y="71438"/>
            <a:ext cx="355600" cy="461962"/>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ar-JO" b="1" dirty="0">
                <a:solidFill>
                  <a:srgbClr val="FFFFFF"/>
                </a:solidFill>
                <a:ea typeface="ＭＳ Ｐゴシック" charset="0"/>
                <a:cs typeface="Arial" panose="020B0604020202020204" pitchFamily="34" charset="0"/>
              </a:rPr>
              <a:t>9</a:t>
            </a:r>
            <a:endParaRPr lang="en-US" b="1" dirty="0">
              <a:solidFill>
                <a:srgbClr val="FFFFFF"/>
              </a:solidFill>
              <a:ea typeface="ＭＳ Ｐゴシック" charset="0"/>
              <a:cs typeface="Arial" panose="020B0604020202020204"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5" descr="needothers2.jpg">
            <a:extLst>
              <a:ext uri="{FF2B5EF4-FFF2-40B4-BE49-F238E27FC236}">
                <a16:creationId xmlns:a16="http://schemas.microsoft.com/office/drawing/2014/main" id="{56AA9298-FE8F-9B4E-841D-C9DA7454C4B8}"/>
              </a:ext>
            </a:extLst>
          </p:cNvPr>
          <p:cNvPicPr>
            <a:picLocks noChangeAspect="1"/>
          </p:cNvPicPr>
          <p:nvPr/>
        </p:nvPicPr>
        <p:blipFill>
          <a:blip r:embed="rId3">
            <a:lum bright="20000"/>
            <a:extLst>
              <a:ext uri="{28A0092B-C50C-407E-A947-70E740481C1C}">
                <a14:useLocalDpi xmlns:a14="http://schemas.microsoft.com/office/drawing/2010/main" val="0"/>
              </a:ext>
            </a:extLst>
          </a:blip>
          <a:srcRect l="19408" b="6392"/>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2" name="Rectangle 2">
            <a:extLst>
              <a:ext uri="{FF2B5EF4-FFF2-40B4-BE49-F238E27FC236}">
                <a16:creationId xmlns:a16="http://schemas.microsoft.com/office/drawing/2014/main" id="{B240E54D-4F35-D740-8F34-6DB23733EEBC}"/>
              </a:ext>
            </a:extLst>
          </p:cNvPr>
          <p:cNvSpPr>
            <a:spLocks noGrp="1" noChangeArrowheads="1"/>
          </p:cNvSpPr>
          <p:nvPr>
            <p:ph type="ctrTitle" idx="4294967295"/>
          </p:nvPr>
        </p:nvSpPr>
        <p:spPr>
          <a:xfrm>
            <a:off x="0" y="228600"/>
            <a:ext cx="2819400" cy="4419600"/>
          </a:xfrm>
        </p:spPr>
        <p:txBody>
          <a:bodyPr/>
          <a:lstStyle/>
          <a:p>
            <a:pPr eaLnBrk="1" hangingPunct="1"/>
            <a:r>
              <a:rPr lang="ar-JO" altLang="en-US" dirty="0">
                <a:solidFill>
                  <a:srgbClr val="DAEDEF"/>
                </a:solidFill>
                <a:latin typeface="Arial" panose="020B0604020202020204" pitchFamily="34" charset="0"/>
                <a:cs typeface="Arial" panose="020B0604020202020204" pitchFamily="34" charset="0"/>
              </a:rPr>
              <a:t>تقييم    الوظيفة والشكل</a:t>
            </a:r>
            <a:endParaRPr lang="en-US" altLang="en-US" dirty="0">
              <a:solidFill>
                <a:srgbClr val="DAEDEF"/>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DECAAA14-B6C5-C540-97BF-978BFAB2CBC0}"/>
              </a:ext>
            </a:extLst>
          </p:cNvPr>
          <p:cNvSpPr txBox="1">
            <a:spLocks noChangeArrowheads="1"/>
          </p:cNvSpPr>
          <p:nvPr/>
        </p:nvSpPr>
        <p:spPr bwMode="auto">
          <a:xfrm>
            <a:off x="4114800" y="762000"/>
            <a:ext cx="4953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514350" indent="-5143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rtl="1">
              <a:buFont typeface="Arial" panose="020B0604020202020204" pitchFamily="34" charset="0"/>
              <a:buAutoNum type="arabicPeriod" startAt="4"/>
            </a:pPr>
            <a:r>
              <a:rPr lang="ar-JO" altLang="en-US" sz="2800" b="1" dirty="0">
                <a:cs typeface="Arial" panose="020B0604020202020204" pitchFamily="34" charset="0"/>
              </a:rPr>
              <a:t>ما الذي يمكنني تعلمه من التاريخ والذي من شأنه أن يفيد خدمتي اليوم؟</a:t>
            </a:r>
          </a:p>
          <a:p>
            <a:pPr algn="r" rtl="1">
              <a:buFont typeface="Arial" panose="020B0604020202020204" pitchFamily="34" charset="0"/>
              <a:buAutoNum type="arabicPeriod" startAt="4"/>
            </a:pPr>
            <a:endParaRPr lang="ar-JO" altLang="en-US" sz="2800" b="1" dirty="0">
              <a:cs typeface="Arial" panose="020B0604020202020204" pitchFamily="34" charset="0"/>
            </a:endParaRPr>
          </a:p>
          <a:p>
            <a:pPr algn="r" rtl="1">
              <a:buFont typeface="Arial" panose="020B0604020202020204" pitchFamily="34" charset="0"/>
              <a:buAutoNum type="arabicPeriod" startAt="4"/>
            </a:pPr>
            <a:r>
              <a:rPr lang="ar-JO" altLang="en-US" sz="2800" b="1" dirty="0">
                <a:cs typeface="Arial" panose="020B0604020202020204" pitchFamily="34" charset="0"/>
              </a:rPr>
              <a:t>ما هي الممارسة التي أتعامل معها وكأنها فوق ثقافية رغم أنها ثقافية؟ ما هو التأثير طويل المدى الذي يمكن أن يحدثه هذا على خدمتي؟</a:t>
            </a:r>
            <a:endParaRPr lang="en-US" altLang="en-US" sz="2800" b="1" dirty="0">
              <a:cs typeface="Arial" panose="020B0604020202020204" pitchFamily="34" charset="0"/>
            </a:endParaRPr>
          </a:p>
        </p:txBody>
      </p:sp>
      <p:sp>
        <p:nvSpPr>
          <p:cNvPr id="5" name="Text Box 29">
            <a:extLst>
              <a:ext uri="{FF2B5EF4-FFF2-40B4-BE49-F238E27FC236}">
                <a16:creationId xmlns:a16="http://schemas.microsoft.com/office/drawing/2014/main" id="{252A18A4-AE5D-F14D-9323-FC3314B028FD}"/>
              </a:ext>
            </a:extLst>
          </p:cNvPr>
          <p:cNvSpPr txBox="1">
            <a:spLocks noChangeArrowheads="1"/>
          </p:cNvSpPr>
          <p:nvPr/>
        </p:nvSpPr>
        <p:spPr bwMode="auto">
          <a:xfrm>
            <a:off x="8382000" y="71438"/>
            <a:ext cx="530915" cy="461665"/>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ar-JO" b="1" dirty="0">
                <a:solidFill>
                  <a:srgbClr val="000000"/>
                </a:solidFill>
                <a:latin typeface="Arial" charset="0"/>
                <a:ea typeface="ＭＳ Ｐゴシック" charset="0"/>
                <a:cs typeface="Arial" charset="0"/>
              </a:rPr>
              <a:t>20</a:t>
            </a:r>
            <a:endParaRPr lang="en-US" b="1" dirty="0">
              <a:solidFill>
                <a:srgbClr val="000000"/>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checkerboard(across)">
                                      <p:cBhvr>
                                        <p:cTn id="1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5" descr="needothers2.jpg">
            <a:extLst>
              <a:ext uri="{FF2B5EF4-FFF2-40B4-BE49-F238E27FC236}">
                <a16:creationId xmlns:a16="http://schemas.microsoft.com/office/drawing/2014/main" id="{8D2A0E39-18C9-7C43-A957-31A3F6F4497F}"/>
              </a:ext>
            </a:extLst>
          </p:cNvPr>
          <p:cNvPicPr>
            <a:picLocks noChangeAspect="1"/>
          </p:cNvPicPr>
          <p:nvPr/>
        </p:nvPicPr>
        <p:blipFill>
          <a:blip r:embed="rId3">
            <a:lum bright="20000"/>
            <a:extLst>
              <a:ext uri="{28A0092B-C50C-407E-A947-70E740481C1C}">
                <a14:useLocalDpi xmlns:a14="http://schemas.microsoft.com/office/drawing/2010/main" val="0"/>
              </a:ext>
            </a:extLst>
          </a:blip>
          <a:srcRect l="19408" b="6392"/>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0" name="Rectangle 2">
            <a:extLst>
              <a:ext uri="{FF2B5EF4-FFF2-40B4-BE49-F238E27FC236}">
                <a16:creationId xmlns:a16="http://schemas.microsoft.com/office/drawing/2014/main" id="{785F5DD1-57CA-BF45-B82B-4CEF7FA17D3F}"/>
              </a:ext>
            </a:extLst>
          </p:cNvPr>
          <p:cNvSpPr>
            <a:spLocks noGrp="1" noChangeArrowheads="1"/>
          </p:cNvSpPr>
          <p:nvPr>
            <p:ph type="ctrTitle" idx="4294967295"/>
          </p:nvPr>
        </p:nvSpPr>
        <p:spPr>
          <a:xfrm>
            <a:off x="0" y="228600"/>
            <a:ext cx="2819400" cy="4419600"/>
          </a:xfrm>
        </p:spPr>
        <p:txBody>
          <a:bodyPr/>
          <a:lstStyle/>
          <a:p>
            <a:pPr eaLnBrk="1" hangingPunct="1"/>
            <a:r>
              <a:rPr lang="ar-JO" altLang="en-US" dirty="0">
                <a:solidFill>
                  <a:srgbClr val="DAEDEF"/>
                </a:solidFill>
                <a:latin typeface="Arial" panose="020B0604020202020204" pitchFamily="34" charset="0"/>
                <a:cs typeface="Arial" panose="020B0604020202020204" pitchFamily="34" charset="0"/>
              </a:rPr>
              <a:t>تقييم    الوظيفة والشكل</a:t>
            </a:r>
            <a:endParaRPr lang="en-US" altLang="en-US" dirty="0">
              <a:solidFill>
                <a:srgbClr val="DAEDEF"/>
              </a:solidFill>
              <a:latin typeface="Arial" panose="020B0604020202020204" pitchFamily="34" charset="0"/>
              <a:cs typeface="Arial" panose="020B0604020202020204" pitchFamily="34" charset="0"/>
            </a:endParaRPr>
          </a:p>
        </p:txBody>
      </p:sp>
      <p:sp>
        <p:nvSpPr>
          <p:cNvPr id="242691" name="Rectangle 3">
            <a:extLst>
              <a:ext uri="{FF2B5EF4-FFF2-40B4-BE49-F238E27FC236}">
                <a16:creationId xmlns:a16="http://schemas.microsoft.com/office/drawing/2014/main" id="{7BD3EC2C-DA40-6042-87C1-FB0DC378CFF4}"/>
              </a:ext>
            </a:extLst>
          </p:cNvPr>
          <p:cNvSpPr txBox="1">
            <a:spLocks noChangeArrowheads="1"/>
          </p:cNvSpPr>
          <p:nvPr/>
        </p:nvSpPr>
        <p:spPr bwMode="auto">
          <a:xfrm>
            <a:off x="4114800" y="533400"/>
            <a:ext cx="4953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514350" indent="-5143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rtl="1">
              <a:buFont typeface="Arial" panose="020B0604020202020204" pitchFamily="34" charset="0"/>
              <a:buAutoNum type="arabicPeriod" startAt="6"/>
            </a:pPr>
            <a:r>
              <a:rPr lang="ar-JO" altLang="en-US" sz="2800" b="1" dirty="0">
                <a:cs typeface="Arial" panose="020B0604020202020204" pitchFamily="34" charset="0"/>
              </a:rPr>
              <a:t>ما هي المهمة الوحيدة الأكثر أهمية التي يجب أن أقوم بها لإنجاز الخدمة التي أعطاني إياها الله؟ ما هي المهمة الثانية؟</a:t>
            </a:r>
            <a:endParaRPr lang="en-US" altLang="en-US" sz="2800" b="1" dirty="0">
              <a:cs typeface="Arial" panose="020B0604020202020204" pitchFamily="34" charset="0"/>
            </a:endParaRPr>
          </a:p>
        </p:txBody>
      </p:sp>
      <p:sp>
        <p:nvSpPr>
          <p:cNvPr id="5" name="Text Box 29">
            <a:extLst>
              <a:ext uri="{FF2B5EF4-FFF2-40B4-BE49-F238E27FC236}">
                <a16:creationId xmlns:a16="http://schemas.microsoft.com/office/drawing/2014/main" id="{29B9C5C5-A70E-2E41-99CB-AF9303304A41}"/>
              </a:ext>
            </a:extLst>
          </p:cNvPr>
          <p:cNvSpPr txBox="1">
            <a:spLocks noChangeArrowheads="1"/>
          </p:cNvSpPr>
          <p:nvPr/>
        </p:nvSpPr>
        <p:spPr bwMode="auto">
          <a:xfrm>
            <a:off x="8382000" y="71438"/>
            <a:ext cx="530915" cy="461665"/>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ar-JO" b="1" dirty="0">
                <a:solidFill>
                  <a:srgbClr val="000000"/>
                </a:solidFill>
                <a:ea typeface="ＭＳ Ｐゴシック" charset="0"/>
                <a:cs typeface="Arial" panose="020B0604020202020204" pitchFamily="34" charset="0"/>
              </a:rPr>
              <a:t>20</a:t>
            </a:r>
            <a:endParaRPr lang="en-US" b="1" dirty="0">
              <a:solidFill>
                <a:srgbClr val="000000"/>
              </a:solidFill>
              <a:ea typeface="ＭＳ Ｐゴシック" charset="0"/>
              <a:cs typeface="Arial" panose="020B0604020202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41058" name="Picture 2" descr="Judaism Vs. Christianity: What Are The Differences? – Difference Camp">
            <a:extLst>
              <a:ext uri="{FF2B5EF4-FFF2-40B4-BE49-F238E27FC236}">
                <a16:creationId xmlns:a16="http://schemas.microsoft.com/office/drawing/2014/main" id="{202D9421-6BAF-6B4F-B7DC-32FAED0C85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94" r="8911"/>
          <a:stretch/>
        </p:blipFill>
        <p:spPr bwMode="auto">
          <a:xfrm flipH="1">
            <a:off x="0" y="1196975"/>
            <a:ext cx="9180513" cy="5786437"/>
          </a:xfrm>
          <a:prstGeom prst="rect">
            <a:avLst/>
          </a:prstGeom>
          <a:noFill/>
          <a:extLst>
            <a:ext uri="{909E8E84-426E-40DD-AFC4-6F175D3DCCD1}">
              <a14:hiddenFill xmlns:a14="http://schemas.microsoft.com/office/drawing/2010/main">
                <a:solidFill>
                  <a:srgbClr val="FFFFFF"/>
                </a:solidFill>
              </a14:hiddenFill>
            </a:ext>
          </a:extLst>
        </p:spPr>
      </p:pic>
      <p:sp>
        <p:nvSpPr>
          <p:cNvPr id="743426" name="Rectangle 1026"/>
          <p:cNvSpPr>
            <a:spLocks noGrp="1" noChangeArrowheads="1"/>
          </p:cNvSpPr>
          <p:nvPr>
            <p:ph type="ctrTitle"/>
          </p:nvPr>
        </p:nvSpPr>
        <p:spPr>
          <a:xfrm>
            <a:off x="-73782" y="-26988"/>
            <a:ext cx="9277920" cy="1223963"/>
          </a:xfrm>
          <a:solidFill>
            <a:srgbClr val="000000"/>
          </a:solidFill>
          <a:effectLst>
            <a:outerShdw blurRad="25400" dist="35921" dir="2700000" algn="ctr" rotWithShape="0">
              <a:srgbClr val="000000">
                <a:alpha val="99962"/>
              </a:srgbClr>
            </a:outerShdw>
          </a:effectLst>
        </p:spPr>
        <p:txBody>
          <a:bodyPr/>
          <a:lstStyle/>
          <a:p>
            <a:pPr>
              <a:defRPr/>
            </a:pPr>
            <a:r>
              <a:rPr lang="ar-JO" sz="4000" i="0" dirty="0">
                <a:latin typeface="Arial" panose="020B0604020202020204" pitchFamily="34" charset="0"/>
                <a:cs typeface="Arial" panose="020B0604020202020204" pitchFamily="34" charset="0"/>
              </a:rPr>
              <a:t>سؤال : إسرائيل والكنيسة :</a:t>
            </a:r>
            <a:br>
              <a:rPr lang="ar-JO" sz="4000" i="0" dirty="0">
                <a:latin typeface="Arial" panose="020B0604020202020204" pitchFamily="34" charset="0"/>
                <a:cs typeface="Arial" panose="020B0604020202020204" pitchFamily="34" charset="0"/>
              </a:rPr>
            </a:br>
            <a:r>
              <a:rPr lang="ar-JO" sz="4000" i="0" dirty="0">
                <a:solidFill>
                  <a:srgbClr val="FFFF00"/>
                </a:solidFill>
                <a:latin typeface="Arial" panose="020B0604020202020204" pitchFamily="34" charset="0"/>
                <a:cs typeface="Arial" panose="020B0604020202020204" pitchFamily="34" charset="0"/>
              </a:rPr>
              <a:t>عدم استمرارية أم استمرارية ؟</a:t>
            </a:r>
            <a:endParaRPr lang="en-US" sz="4000" i="0" dirty="0">
              <a:solidFill>
                <a:srgbClr val="FFFF00"/>
              </a:solidFill>
              <a:latin typeface="Arial" panose="020B0604020202020204" pitchFamily="34" charset="0"/>
              <a:cs typeface="Arial" panose="020B0604020202020204" pitchFamily="34" charset="0"/>
            </a:endParaRPr>
          </a:p>
        </p:txBody>
      </p:sp>
      <p:sp>
        <p:nvSpPr>
          <p:cNvPr id="5" name="Rectangle 1027"/>
          <p:cNvSpPr txBox="1">
            <a:spLocks noChangeArrowheads="1"/>
          </p:cNvSpPr>
          <p:nvPr/>
        </p:nvSpPr>
        <p:spPr bwMode="auto">
          <a:xfrm>
            <a:off x="-73782" y="1196752"/>
            <a:ext cx="9326302" cy="576262"/>
          </a:xfrm>
          <a:prstGeom prst="rect">
            <a:avLst/>
          </a:prstGeom>
          <a:solidFill>
            <a:srgbClr val="000000"/>
          </a:solidFill>
          <a:ln w="9525">
            <a:noFill/>
            <a:miter lim="800000"/>
            <a:headEnd/>
            <a:tailEnd/>
          </a:ln>
          <a:effectLst>
            <a:outerShdw blurRad="25400" dist="35921" dir="2700000" algn="ctr" rotWithShape="0">
              <a:srgbClr val="000000">
                <a:alpha val="99962"/>
              </a:srgbClr>
            </a:outerShdw>
          </a:effectLst>
        </p:spPr>
        <p:txBody>
          <a:bodyPr anchor="ctr">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 typeface="Wingdings" charset="2"/>
              <a:buNone/>
              <a:tabLst/>
              <a:defRPr/>
            </a:pPr>
            <a:r>
              <a:rPr kumimoji="0" lang="ar-JO" sz="4400" b="0" u="none" strike="noStrike" kern="1200" cap="none" spc="0" normalizeH="0" baseline="0" noProof="0" dirty="0">
                <a:ln>
                  <a:noFill/>
                </a:ln>
                <a:solidFill>
                  <a:srgbClr val="FFFF00"/>
                </a:solidFill>
                <a:effectLst/>
                <a:uLnTx/>
                <a:uFillTx/>
                <a:ea typeface="ＭＳ Ｐゴシック" charset="-128"/>
                <a:cs typeface="Arial" panose="020B0604020202020204" pitchFamily="34" charset="0"/>
              </a:rPr>
              <a:t>الجواب : كلاهما</a:t>
            </a:r>
            <a:endParaRPr kumimoji="0" lang="en-US" sz="4400" b="0" u="none" strike="noStrike" kern="1200" cap="none" spc="0" normalizeH="0" baseline="0" noProof="0" dirty="0">
              <a:ln>
                <a:noFill/>
              </a:ln>
              <a:solidFill>
                <a:srgbClr val="FFFF00"/>
              </a:solidFill>
              <a:effectLst/>
              <a:uLnTx/>
              <a:uFillTx/>
              <a:ea typeface="ＭＳ Ｐゴシック" charset="-128"/>
              <a:cs typeface="Arial" panose="020B0604020202020204" pitchFamily="34" charset="0"/>
            </a:endParaRPr>
          </a:p>
        </p:txBody>
      </p:sp>
      <p:sp>
        <p:nvSpPr>
          <p:cNvPr id="6" name="Rectangle 1027"/>
          <p:cNvSpPr txBox="1">
            <a:spLocks noChangeArrowheads="1"/>
          </p:cNvSpPr>
          <p:nvPr/>
        </p:nvSpPr>
        <p:spPr bwMode="auto">
          <a:xfrm>
            <a:off x="-73782" y="1757139"/>
            <a:ext cx="9326302" cy="576262"/>
          </a:xfrm>
          <a:prstGeom prst="rect">
            <a:avLst/>
          </a:prstGeom>
          <a:solidFill>
            <a:srgbClr val="000000"/>
          </a:solidFill>
          <a:ln w="9525">
            <a:noFill/>
            <a:miter lim="800000"/>
            <a:headEnd/>
            <a:tailEnd/>
          </a:ln>
          <a:effectLst>
            <a:outerShdw blurRad="25400" dist="35921" dir="2700000" algn="ctr" rotWithShape="0">
              <a:srgbClr val="000000">
                <a:alpha val="99962"/>
              </a:srgbClr>
            </a:outerShdw>
          </a:effectLst>
        </p:spPr>
        <p:txBody>
          <a:bodyPr anchor="ctr">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 typeface="Wingdings" charset="2"/>
              <a:buNone/>
              <a:tabLst/>
              <a:defRPr/>
            </a:pPr>
            <a:r>
              <a:rPr kumimoji="0" lang="ar-JO" sz="3200" b="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(أنظر الصفحات 155ر-155س)</a:t>
            </a:r>
            <a:endParaRPr kumimoji="0" lang="en-US" sz="3200" b="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6">
                                            <p:bg/>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autoUpdateAnimBg="0"/>
      <p:bldP spid="6" grpId="0" build="p" animBg="1"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a:extLst>
              <a:ext uri="{FF2B5EF4-FFF2-40B4-BE49-F238E27FC236}">
                <a16:creationId xmlns:a16="http://schemas.microsoft.com/office/drawing/2014/main" id="{2095690B-1726-DC41-8337-0D59526DC755}"/>
              </a:ext>
            </a:extLst>
          </p:cNvPr>
          <p:cNvSpPr>
            <a:spLocks noGrp="1" noChangeArrowheads="1"/>
          </p:cNvSpPr>
          <p:nvPr>
            <p:ph type="ctrTitle" idx="4294967295"/>
          </p:nvPr>
        </p:nvSpPr>
        <p:spPr>
          <a:xfrm>
            <a:off x="685800" y="152400"/>
            <a:ext cx="7772400" cy="1066800"/>
          </a:xfrm>
        </p:spPr>
        <p:txBody>
          <a:bodyPr/>
          <a:lstStyle/>
          <a:p>
            <a:pPr eaLnBrk="1" hangingPunct="1"/>
            <a:r>
              <a:rPr lang="ar-JO" altLang="en-US" sz="3600" b="1" dirty="0">
                <a:solidFill>
                  <a:srgbClr val="FFFFFF"/>
                </a:solidFill>
                <a:latin typeface="Arial" panose="020B0604020202020204" pitchFamily="34" charset="0"/>
                <a:cs typeface="Arial" panose="020B0604020202020204" pitchFamily="34" charset="0"/>
              </a:rPr>
              <a:t>لماذا يعتبر التمييز بين إسرائيل والكنيسة ضرورياً؟</a:t>
            </a:r>
            <a:endParaRPr lang="en-US" altLang="en-US" sz="3600" b="1" dirty="0">
              <a:solidFill>
                <a:srgbClr val="FFFFFF"/>
              </a:solidFill>
              <a:latin typeface="Arial" panose="020B0604020202020204" pitchFamily="34" charset="0"/>
              <a:cs typeface="Arial" panose="020B0604020202020204" pitchFamily="34" charset="0"/>
            </a:endParaRPr>
          </a:p>
        </p:txBody>
      </p:sp>
      <p:sp>
        <p:nvSpPr>
          <p:cNvPr id="3" name="Text Box 29">
            <a:extLst>
              <a:ext uri="{FF2B5EF4-FFF2-40B4-BE49-F238E27FC236}">
                <a16:creationId xmlns:a16="http://schemas.microsoft.com/office/drawing/2014/main" id="{D0D07867-C20A-2B44-BBE7-92C9C1172B78}"/>
              </a:ext>
            </a:extLst>
          </p:cNvPr>
          <p:cNvSpPr txBox="1">
            <a:spLocks noChangeArrowheads="1"/>
          </p:cNvSpPr>
          <p:nvPr/>
        </p:nvSpPr>
        <p:spPr bwMode="auto">
          <a:xfrm>
            <a:off x="8534400" y="71438"/>
            <a:ext cx="530915" cy="461665"/>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ar-JO" altLang="en-US" b="1" dirty="0">
                <a:solidFill>
                  <a:schemeClr val="bg1"/>
                </a:solidFill>
                <a:effectLst>
                  <a:outerShdw blurRad="38100" dist="38100" dir="2700000" algn="tl">
                    <a:srgbClr val="808080"/>
                  </a:outerShdw>
                </a:effectLst>
                <a:cs typeface="Arial" panose="020B0604020202020204" pitchFamily="34" charset="0"/>
              </a:rPr>
              <a:t>22</a:t>
            </a:r>
            <a:endParaRPr lang="en-US" altLang="en-US" b="1" dirty="0">
              <a:solidFill>
                <a:schemeClr val="bg1"/>
              </a:solidFill>
              <a:effectLst>
                <a:outerShdw blurRad="38100" dist="38100" dir="2700000" algn="tl">
                  <a:srgbClr val="808080"/>
                </a:outerShdw>
              </a:effectLst>
              <a:cs typeface="Arial" panose="020B0604020202020204" pitchFamily="34" charset="0"/>
            </a:endParaRPr>
          </a:p>
        </p:txBody>
      </p:sp>
      <p:grpSp>
        <p:nvGrpSpPr>
          <p:cNvPr id="2" name="Group 7">
            <a:extLst>
              <a:ext uri="{FF2B5EF4-FFF2-40B4-BE49-F238E27FC236}">
                <a16:creationId xmlns:a16="http://schemas.microsoft.com/office/drawing/2014/main" id="{8AFC5EC4-457F-264E-AE1A-2F168E8F11E1}"/>
              </a:ext>
            </a:extLst>
          </p:cNvPr>
          <p:cNvGrpSpPr>
            <a:grpSpLocks/>
          </p:cNvGrpSpPr>
          <p:nvPr/>
        </p:nvGrpSpPr>
        <p:grpSpPr bwMode="auto">
          <a:xfrm>
            <a:off x="304800" y="2133600"/>
            <a:ext cx="4195763" cy="3979863"/>
            <a:chOff x="304800" y="2133600"/>
            <a:chExt cx="4195810" cy="3979863"/>
          </a:xfrm>
        </p:grpSpPr>
        <p:pic>
          <p:nvPicPr>
            <p:cNvPr id="245767" name="Picture 28" descr="10 commandments.jpg">
              <a:extLst>
                <a:ext uri="{FF2B5EF4-FFF2-40B4-BE49-F238E27FC236}">
                  <a16:creationId xmlns:a16="http://schemas.microsoft.com/office/drawing/2014/main" id="{F78B7A37-D8D8-FE40-8F34-2396C41B35E2}"/>
                </a:ext>
              </a:extLst>
            </p:cNvPr>
            <p:cNvPicPr>
              <a:picLocks noChangeAspect="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304800" y="2133600"/>
              <a:ext cx="4195810" cy="397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00B71B69-754D-5A49-B4F1-77E574DB990F}"/>
                </a:ext>
              </a:extLst>
            </p:cNvPr>
            <p:cNvSpPr txBox="1">
              <a:spLocks noChangeArrowheads="1"/>
            </p:cNvSpPr>
            <p:nvPr/>
          </p:nvSpPr>
          <p:spPr bwMode="auto">
            <a:xfrm>
              <a:off x="381001" y="2743200"/>
              <a:ext cx="3962444" cy="2743200"/>
            </a:xfrm>
            <a:prstGeom prst="rect">
              <a:avLst/>
            </a:prstGeom>
            <a:noFill/>
            <a:ln w="9525">
              <a:noFill/>
              <a:miter lim="800000"/>
              <a:headEnd/>
              <a:tailEnd/>
            </a:ln>
          </p:spPr>
          <p:txBody>
            <a:bodyPr anchor="ctr"/>
            <a:lstStyle/>
            <a:p>
              <a:pPr algn="ctr" eaLnBrk="1" hangingPunct="1">
                <a:defRPr/>
              </a:pPr>
              <a:r>
                <a:rPr lang="ar-JO" sz="4400" b="1" kern="0" dirty="0">
                  <a:ea typeface="+mj-ea"/>
                  <a:cs typeface="Arial" panose="020B0604020202020204" pitchFamily="34" charset="0"/>
                </a:rPr>
                <a:t>هل ينطبق     الناموس الموسوي علينا اليوم؟</a:t>
              </a:r>
              <a:endParaRPr lang="en-US" sz="4400" b="1" kern="0" dirty="0">
                <a:ea typeface="+mj-ea"/>
                <a:cs typeface="Arial" panose="020B0604020202020204" pitchFamily="34" charset="0"/>
              </a:endParaRPr>
            </a:p>
          </p:txBody>
        </p:sp>
      </p:grpSp>
      <p:grpSp>
        <p:nvGrpSpPr>
          <p:cNvPr id="4" name="Group 8">
            <a:extLst>
              <a:ext uri="{FF2B5EF4-FFF2-40B4-BE49-F238E27FC236}">
                <a16:creationId xmlns:a16="http://schemas.microsoft.com/office/drawing/2014/main" id="{95581397-57D3-A940-AB2E-D78D2A3303A4}"/>
              </a:ext>
            </a:extLst>
          </p:cNvPr>
          <p:cNvGrpSpPr>
            <a:grpSpLocks/>
          </p:cNvGrpSpPr>
          <p:nvPr/>
        </p:nvGrpSpPr>
        <p:grpSpPr bwMode="auto">
          <a:xfrm>
            <a:off x="4724400" y="2133600"/>
            <a:ext cx="4191000" cy="3987800"/>
            <a:chOff x="4724400" y="2133600"/>
            <a:chExt cx="4191000" cy="3988117"/>
          </a:xfrm>
        </p:grpSpPr>
        <p:pic>
          <p:nvPicPr>
            <p:cNvPr id="245765" name="Picture 5" descr="Bible Acts.jpg">
              <a:extLst>
                <a:ext uri="{FF2B5EF4-FFF2-40B4-BE49-F238E27FC236}">
                  <a16:creationId xmlns:a16="http://schemas.microsoft.com/office/drawing/2014/main" id="{D1A4255B-39B7-384C-8D72-DB6C2C814ADC}"/>
                </a:ext>
              </a:extLst>
            </p:cNvPr>
            <p:cNvPicPr>
              <a:picLocks noChangeAspect="1"/>
            </p:cNvPicPr>
            <p:nvPr/>
          </p:nvPicPr>
          <p:blipFill>
            <a:blip r:embed="rId4">
              <a:extLst>
                <a:ext uri="{28A0092B-C50C-407E-A947-70E740481C1C}">
                  <a14:useLocalDpi xmlns:a14="http://schemas.microsoft.com/office/drawing/2010/main" val="0"/>
                </a:ext>
              </a:extLst>
            </a:blip>
            <a:srcRect l="11392" r="18987"/>
            <a:stretch>
              <a:fillRect/>
            </a:stretch>
          </p:blipFill>
          <p:spPr bwMode="auto">
            <a:xfrm>
              <a:off x="4724400" y="2133600"/>
              <a:ext cx="4191000" cy="3988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F657AB95-5E35-9047-B710-F12D1AEF4ADB}"/>
                </a:ext>
              </a:extLst>
            </p:cNvPr>
            <p:cNvSpPr txBox="1">
              <a:spLocks noChangeArrowheads="1"/>
            </p:cNvSpPr>
            <p:nvPr/>
          </p:nvSpPr>
          <p:spPr bwMode="auto">
            <a:xfrm>
              <a:off x="4800600" y="2743248"/>
              <a:ext cx="3962400" cy="2743418"/>
            </a:xfrm>
            <a:prstGeom prst="rect">
              <a:avLst/>
            </a:prstGeom>
            <a:noFill/>
            <a:ln w="9525">
              <a:noFill/>
              <a:miter lim="800000"/>
              <a:headEnd/>
              <a:tailEnd/>
            </a:ln>
          </p:spPr>
          <p:txBody>
            <a:bodyPr anchor="ctr"/>
            <a:lstStyle/>
            <a:p>
              <a:pPr algn="ctr" eaLnBrk="1" hangingPunct="1">
                <a:defRPr/>
              </a:pPr>
              <a:r>
                <a:rPr lang="ar-JO" sz="4400" b="1" kern="0" dirty="0">
                  <a:ea typeface="+mj-ea"/>
                  <a:cs typeface="Arial" panose="020B0604020202020204" pitchFamily="34" charset="0"/>
                </a:rPr>
                <a:t>هل يجب          علينا روحنة    الكتاب المقدس؟</a:t>
              </a:r>
              <a:endParaRPr lang="en-US" sz="4400" b="1" kern="0" dirty="0">
                <a:ea typeface="+mj-ea"/>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5" name="Picture 2" descr="b_bulb_glo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2786" name="Picture 3" descr="international[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0" y="914400"/>
            <a:ext cx="7239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4" name="Title 5"/>
          <p:cNvSpPr>
            <a:spLocks noGrp="1"/>
          </p:cNvSpPr>
          <p:nvPr>
            <p:ph type="title" idx="4294967295"/>
          </p:nvPr>
        </p:nvSpPr>
        <p:spPr>
          <a:xfrm>
            <a:off x="0" y="0"/>
            <a:ext cx="9144000" cy="914400"/>
          </a:xfrm>
        </p:spPr>
        <p:txBody>
          <a:bodyPr/>
          <a:lstStyle/>
          <a:p>
            <a:pPr rtl="1" eaLnBrk="1" hangingPunct="1">
              <a:defRPr/>
            </a:pPr>
            <a:r>
              <a:rPr lang="ar-JO" sz="3200" dirty="0">
                <a:solidFill>
                  <a:srgbClr val="FFFFFF"/>
                </a:solidFill>
                <a:latin typeface="Arial" panose="020B0604020202020204" pitchFamily="34" charset="0"/>
                <a:cs typeface="Arial" panose="020B0604020202020204" pitchFamily="34" charset="0"/>
              </a:rPr>
              <a:t>التباين بين عهدين رئيسيَّيْن</a:t>
            </a:r>
            <a:endParaRPr lang="en-US" sz="3200" dirty="0">
              <a:solidFill>
                <a:srgbClr val="FFFFFF"/>
              </a:solidFill>
              <a:latin typeface="Arial" panose="020B0604020202020204" pitchFamily="34" charset="0"/>
              <a:cs typeface="Arial" panose="020B0604020202020204" pitchFamily="34" charset="0"/>
            </a:endParaRPr>
          </a:p>
        </p:txBody>
      </p:sp>
      <p:sp>
        <p:nvSpPr>
          <p:cNvPr id="7" name="Text Box 5"/>
          <p:cNvSpPr txBox="1">
            <a:spLocks noChangeArrowheads="1"/>
          </p:cNvSpPr>
          <p:nvPr/>
        </p:nvSpPr>
        <p:spPr bwMode="auto">
          <a:xfrm>
            <a:off x="8388350" y="14288"/>
            <a:ext cx="704039" cy="46166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116</a:t>
            </a:r>
            <a:endParaRPr kumimoji="0" lang="en-US" sz="24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872670799"/>
              </p:ext>
            </p:extLst>
          </p:nvPr>
        </p:nvGraphicFramePr>
        <p:xfrm>
          <a:off x="251520" y="950279"/>
          <a:ext cx="6938639" cy="6080762"/>
        </p:xfrm>
        <a:graphic>
          <a:graphicData uri="http://schemas.openxmlformats.org/drawingml/2006/table">
            <a:tbl>
              <a:tblPr/>
              <a:tblGrid>
                <a:gridCol w="2216510">
                  <a:extLst>
                    <a:ext uri="{9D8B030D-6E8A-4147-A177-3AD203B41FA5}">
                      <a16:colId xmlns:a16="http://schemas.microsoft.com/office/drawing/2014/main" val="20000"/>
                    </a:ext>
                  </a:extLst>
                </a:gridCol>
                <a:gridCol w="4722129">
                  <a:extLst>
                    <a:ext uri="{9D8B030D-6E8A-4147-A177-3AD203B41FA5}">
                      <a16:colId xmlns:a16="http://schemas.microsoft.com/office/drawing/2014/main" val="20001"/>
                    </a:ext>
                  </a:extLst>
                </a:gridCol>
              </a:tblGrid>
              <a:tr h="609371">
                <a:tc>
                  <a:txBody>
                    <a:bodyPr/>
                    <a:lstStyle/>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T="45703" marB="45703" horzOverflow="overflow">
                    <a:lnL>
                      <a:noFill/>
                    </a:lnL>
                    <a:lnR>
                      <a:noFill/>
                    </a:lnR>
                    <a:lnT>
                      <a:noFill/>
                    </a:lnT>
                    <a:lnB>
                      <a:noFill/>
                    </a:lnB>
                    <a:lnTlToBr>
                      <a:noFill/>
                    </a:lnTlToBr>
                    <a:lnBlToTr>
                      <a:noFill/>
                    </a:lnBlToTr>
                    <a:solidFill>
                      <a:srgbClr val="000000"/>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2800" b="1" i="0" u="sng" strike="noStrike" cap="none" normalizeH="0" baseline="0" dirty="0">
                          <a:ln>
                            <a:noFill/>
                          </a:ln>
                          <a:solidFill>
                            <a:srgbClr val="FFFFFF"/>
                          </a:solidFill>
                          <a:effectLst/>
                          <a:latin typeface="Arial" charset="0"/>
                          <a:ea typeface="ＭＳ Ｐゴシック" charset="0"/>
                          <a:cs typeface="Times New Roman" charset="0"/>
                        </a:rPr>
                        <a:t>الإبراهيميّ</a:t>
                      </a:r>
                      <a:endParaRPr kumimoji="0" lang="en-US" sz="2800" b="1" i="0" u="sng"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146303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إبراهيم بصفته وسيطًا                       لجميع الأمم</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عام 2060 ق.م</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في أور الكلدانيِّين</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46303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تكوين 12: 1- 3 (لكنَّه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تَشَكَّل في صيغة عهدٍ</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في تكوين 15)</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82271">
                <a:tc>
                  <a:txBody>
                    <a:bodyPr/>
                    <a:lstStyle/>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شخصٍ (بوصفه أُمَّةً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مستقبلاً)</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9728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عالميٌّ ("وتتبارك فيك</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جميع قبائل</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الأرض")</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 name="Oval 1"/>
          <p:cNvSpPr/>
          <p:nvPr/>
        </p:nvSpPr>
        <p:spPr bwMode="auto">
          <a:xfrm>
            <a:off x="-119529" y="5301208"/>
            <a:ext cx="3744257" cy="1518789"/>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ea typeface="ＭＳ Ｐゴシック" charset="0"/>
              <a:cs typeface="Arial" panose="020B0604020202020204" pitchFamily="34" charset="0"/>
            </a:endParaRPr>
          </a:p>
        </p:txBody>
      </p:sp>
      <p:graphicFrame>
        <p:nvGraphicFramePr>
          <p:cNvPr id="3" name="Table 2">
            <a:extLst>
              <a:ext uri="{FF2B5EF4-FFF2-40B4-BE49-F238E27FC236}">
                <a16:creationId xmlns:a16="http://schemas.microsoft.com/office/drawing/2014/main" id="{ECF0955F-D652-8C81-3634-310EB7F1A0C7}"/>
              </a:ext>
            </a:extLst>
          </p:cNvPr>
          <p:cNvGraphicFramePr>
            <a:graphicFrameLocks noGrp="1"/>
          </p:cNvGraphicFramePr>
          <p:nvPr>
            <p:extLst>
              <p:ext uri="{D42A27DB-BD31-4B8C-83A1-F6EECF244321}">
                <p14:modId xmlns:p14="http://schemas.microsoft.com/office/powerpoint/2010/main" val="3100637050"/>
              </p:ext>
            </p:extLst>
          </p:nvPr>
        </p:nvGraphicFramePr>
        <p:xfrm>
          <a:off x="0" y="986161"/>
          <a:ext cx="2987824" cy="5715001"/>
        </p:xfrm>
        <a:graphic>
          <a:graphicData uri="http://schemas.openxmlformats.org/drawingml/2006/table">
            <a:tbl>
              <a:tblPr/>
              <a:tblGrid>
                <a:gridCol w="2987824">
                  <a:extLst>
                    <a:ext uri="{9D8B030D-6E8A-4147-A177-3AD203B41FA5}">
                      <a16:colId xmlns:a16="http://schemas.microsoft.com/office/drawing/2014/main" val="3368502038"/>
                    </a:ext>
                  </a:extLst>
                </a:gridCol>
              </a:tblGrid>
              <a:tr h="609371">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2800" b="1" i="0" u="sng" strike="noStrike" cap="none" normalizeH="0" baseline="0" dirty="0">
                          <a:ln>
                            <a:noFill/>
                          </a:ln>
                          <a:solidFill>
                            <a:srgbClr val="FFFFFF"/>
                          </a:solidFill>
                          <a:effectLst/>
                          <a:latin typeface="Arial" charset="0"/>
                          <a:ea typeface="ＭＳ Ｐゴシック" charset="0"/>
                          <a:cs typeface="Times New Roman" charset="0"/>
                        </a:rPr>
                        <a:t>الموسويّ</a:t>
                      </a:r>
                      <a:endParaRPr kumimoji="0" lang="en-US" sz="2800" b="1" i="0" u="sng"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679559490"/>
                  </a:ext>
                </a:extLst>
              </a:tr>
              <a:tr h="146303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موسى </a:t>
                      </a: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بصفته وسيطًا   </a:t>
                      </a: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 لشعب إسرائيل</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عام 1445 ق.م</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في جبل سيناء</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686248814"/>
                  </a:ext>
                </a:extLst>
              </a:tr>
              <a:tr h="146303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خروج الإصحاحات            20 – 31                      هي </a:t>
                      </a: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جوهر العهد</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921128963"/>
                  </a:ext>
                </a:extLst>
              </a:tr>
              <a:tr h="1082271">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أُمَّة</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044926785"/>
                  </a:ext>
                </a:extLst>
              </a:tr>
              <a:tr h="109728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أُمَّة إسرائيل فقط استلمَتْ</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الشريعة (تث 4: 8؛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مز 147: 20)</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759078862"/>
                  </a:ext>
                </a:extLst>
              </a:tr>
            </a:tbl>
          </a:graphicData>
        </a:graphic>
      </p:graphicFrame>
      <p:graphicFrame>
        <p:nvGraphicFramePr>
          <p:cNvPr id="4" name="Table 3">
            <a:extLst>
              <a:ext uri="{FF2B5EF4-FFF2-40B4-BE49-F238E27FC236}">
                <a16:creationId xmlns:a16="http://schemas.microsoft.com/office/drawing/2014/main" id="{8F13C084-7EE5-FBBD-0884-C09A758810DF}"/>
              </a:ext>
            </a:extLst>
          </p:cNvPr>
          <p:cNvGraphicFramePr>
            <a:graphicFrameLocks noGrp="1"/>
          </p:cNvGraphicFramePr>
          <p:nvPr>
            <p:extLst>
              <p:ext uri="{D42A27DB-BD31-4B8C-83A1-F6EECF244321}">
                <p14:modId xmlns:p14="http://schemas.microsoft.com/office/powerpoint/2010/main" val="2414464260"/>
              </p:ext>
            </p:extLst>
          </p:nvPr>
        </p:nvGraphicFramePr>
        <p:xfrm>
          <a:off x="6997120" y="1245518"/>
          <a:ext cx="2169038" cy="5730881"/>
        </p:xfrm>
        <a:graphic>
          <a:graphicData uri="http://schemas.openxmlformats.org/drawingml/2006/table">
            <a:tbl>
              <a:tblPr/>
              <a:tblGrid>
                <a:gridCol w="2169038">
                  <a:extLst>
                    <a:ext uri="{9D8B030D-6E8A-4147-A177-3AD203B41FA5}">
                      <a16:colId xmlns:a16="http://schemas.microsoft.com/office/drawing/2014/main" val="2779661687"/>
                    </a:ext>
                  </a:extLst>
                </a:gridCol>
              </a:tblGrid>
              <a:tr h="1567263">
                <a:tc>
                  <a:txBody>
                    <a:bodyPr/>
                    <a:lstStyle/>
                    <a:p>
                      <a:pPr marL="0" marR="0" lvl="0" indent="0" algn="r" defTabSz="457200" rtl="1" eaLnBrk="1" fontAlgn="base" latinLnBrk="0" hangingPunct="1">
                        <a:lnSpc>
                          <a:spcPct val="100000"/>
                        </a:lnSpc>
                        <a:spcBef>
                          <a:spcPct val="0"/>
                        </a:spcBef>
                        <a:spcAft>
                          <a:spcPct val="0"/>
                        </a:spcAft>
                        <a:buClrTx/>
                        <a:buSzTx/>
                        <a:buFontTx/>
                        <a:buNone/>
                        <a:tabLst/>
                      </a:pPr>
                      <a:endParaRPr kumimoji="0" lang="ar-JO" sz="2400" b="1" i="0" u="none" strike="noStrike" cap="none" normalizeH="0" baseline="0" dirty="0">
                        <a:ln>
                          <a:noFill/>
                        </a:ln>
                        <a:solidFill>
                          <a:srgbClr val="FFFFFF"/>
                        </a:solidFill>
                        <a:effectLst/>
                        <a:latin typeface="Arial" charset="0"/>
                        <a:ea typeface="ＭＳ Ｐゴシック" charset="0"/>
                        <a:cs typeface="Times New Roman"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المُتلَّقي</a:t>
                      </a:r>
                    </a:p>
                    <a:p>
                      <a:pPr marL="0" marR="0" lvl="0" indent="0" algn="r" defTabSz="457200" rtl="1" eaLnBrk="1" fontAlgn="base" latinLnBrk="0" hangingPunct="1">
                        <a:lnSpc>
                          <a:spcPct val="100000"/>
                        </a:lnSpc>
                        <a:spcBef>
                          <a:spcPct val="0"/>
                        </a:spcBef>
                        <a:spcAft>
                          <a:spcPct val="0"/>
                        </a:spcAft>
                        <a:buClrTx/>
                        <a:buSzTx/>
                        <a:buFontTx/>
                        <a:buNone/>
                        <a:tabLst/>
                      </a:pPr>
                      <a:endParaRPr kumimoji="0" lang="ar-JO" sz="2400" b="1" i="0" u="none" strike="noStrike" cap="none" normalizeH="0" baseline="0" dirty="0">
                        <a:ln>
                          <a:noFill/>
                        </a:ln>
                        <a:solidFill>
                          <a:srgbClr val="FFFFFF"/>
                        </a:solidFill>
                        <a:effectLst/>
                        <a:latin typeface="Arial" charset="0"/>
                        <a:ea typeface="ＭＳ Ｐゴシック" charset="0"/>
                        <a:cs typeface="Times New Roman"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(التاريخ والمكان)</a:t>
                      </a:r>
                    </a:p>
                    <a:p>
                      <a:pPr marL="0" marR="0" lvl="0" indent="0" algn="r" defTabSz="457200" rtl="1" eaLnBrk="1" fontAlgn="base" latinLnBrk="0" hangingPunct="1">
                        <a:lnSpc>
                          <a:spcPct val="100000"/>
                        </a:lnSpc>
                        <a:spcBef>
                          <a:spcPct val="0"/>
                        </a:spcBef>
                        <a:spcAft>
                          <a:spcPct val="0"/>
                        </a:spcAft>
                        <a:buClrTx/>
                        <a:buSzTx/>
                        <a:buFontTx/>
                        <a:buNone/>
                        <a:tabLst/>
                      </a:pPr>
                      <a:endParaRPr kumimoji="0" lang="ar-JO"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199698737"/>
                  </a:ext>
                </a:extLst>
              </a:tr>
              <a:tr h="1567263">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المقطع الكتابيّ</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843389945"/>
                  </a:ext>
                </a:extLst>
              </a:tr>
              <a:tr h="1159370">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بين الله</a:t>
                      </a:r>
                    </a:p>
                    <a:p>
                      <a:pPr marL="0" marR="0" lvl="0" indent="0" algn="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و...</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4219438122"/>
                  </a:ext>
                </a:extLst>
              </a:tr>
              <a:tr h="1175448">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النطاق</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646628052"/>
                  </a:ext>
                </a:extLst>
              </a:tr>
            </a:tbl>
          </a:graphicData>
        </a:graphic>
      </p:graphicFrame>
    </p:spTree>
    <p:extLst>
      <p:ext uri="{BB962C8B-B14F-4D97-AF65-F5344CB8AC3E}">
        <p14:creationId xmlns:p14="http://schemas.microsoft.com/office/powerpoint/2010/main" val="351584471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5" name="Picture 2" descr="b_bulb_glo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2786" name="Picture 3" descr="international[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0" y="914400"/>
            <a:ext cx="7239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4" name="Title 5"/>
          <p:cNvSpPr>
            <a:spLocks noGrp="1"/>
          </p:cNvSpPr>
          <p:nvPr>
            <p:ph type="title" idx="4294967295"/>
          </p:nvPr>
        </p:nvSpPr>
        <p:spPr>
          <a:xfrm>
            <a:off x="0" y="0"/>
            <a:ext cx="9144000" cy="914400"/>
          </a:xfrm>
        </p:spPr>
        <p:txBody>
          <a:bodyPr/>
          <a:lstStyle/>
          <a:p>
            <a:pPr eaLnBrk="1" hangingPunct="1">
              <a:defRPr/>
            </a:pPr>
            <a:r>
              <a:rPr lang="ar-JO" sz="3200" dirty="0">
                <a:solidFill>
                  <a:srgbClr val="FFFFFF"/>
                </a:solidFill>
                <a:latin typeface="Arial" panose="020B0604020202020204" pitchFamily="34" charset="0"/>
                <a:cs typeface="Arial" panose="020B0604020202020204" pitchFamily="34" charset="0"/>
              </a:rPr>
              <a:t>التباين بين عهدين رئيسيَّيْن</a:t>
            </a:r>
            <a:endParaRPr lang="en-US" sz="3200" dirty="0">
              <a:solidFill>
                <a:srgbClr val="FFFFFF"/>
              </a:solidFill>
              <a:latin typeface="Arial" panose="020B0604020202020204" pitchFamily="34" charset="0"/>
              <a:cs typeface="Arial" panose="020B0604020202020204" pitchFamily="34" charset="0"/>
            </a:endParaRPr>
          </a:p>
        </p:txBody>
      </p:sp>
      <p:sp>
        <p:nvSpPr>
          <p:cNvPr id="7" name="Text Box 5"/>
          <p:cNvSpPr txBox="1">
            <a:spLocks noChangeArrowheads="1"/>
          </p:cNvSpPr>
          <p:nvPr/>
        </p:nvSpPr>
        <p:spPr bwMode="auto">
          <a:xfrm>
            <a:off x="8388350" y="14288"/>
            <a:ext cx="676788" cy="46166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116</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aphicFrame>
        <p:nvGraphicFramePr>
          <p:cNvPr id="8" name="Table 7"/>
          <p:cNvGraphicFramePr>
            <a:graphicFrameLocks noGrp="1"/>
          </p:cNvGraphicFramePr>
          <p:nvPr>
            <p:extLst>
              <p:ext uri="{D42A27DB-BD31-4B8C-83A1-F6EECF244321}">
                <p14:modId xmlns:p14="http://schemas.microsoft.com/office/powerpoint/2010/main" val="2106478071"/>
              </p:ext>
            </p:extLst>
          </p:nvPr>
        </p:nvGraphicFramePr>
        <p:xfrm>
          <a:off x="251520" y="950279"/>
          <a:ext cx="6938639" cy="6095770"/>
        </p:xfrm>
        <a:graphic>
          <a:graphicData uri="http://schemas.openxmlformats.org/drawingml/2006/table">
            <a:tbl>
              <a:tblPr/>
              <a:tblGrid>
                <a:gridCol w="2216510">
                  <a:extLst>
                    <a:ext uri="{9D8B030D-6E8A-4147-A177-3AD203B41FA5}">
                      <a16:colId xmlns:a16="http://schemas.microsoft.com/office/drawing/2014/main" val="20000"/>
                    </a:ext>
                  </a:extLst>
                </a:gridCol>
                <a:gridCol w="4722129">
                  <a:extLst>
                    <a:ext uri="{9D8B030D-6E8A-4147-A177-3AD203B41FA5}">
                      <a16:colId xmlns:a16="http://schemas.microsoft.com/office/drawing/2014/main" val="20001"/>
                    </a:ext>
                  </a:extLst>
                </a:gridCol>
              </a:tblGrid>
              <a:tr h="609371">
                <a:tc>
                  <a:txBody>
                    <a:bodyPr/>
                    <a:lstStyle/>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03" marB="45703" horzOverflow="overflow">
                    <a:lnL>
                      <a:noFill/>
                    </a:lnL>
                    <a:lnR>
                      <a:noFill/>
                    </a:lnR>
                    <a:lnT>
                      <a:noFill/>
                    </a:lnT>
                    <a:lnB>
                      <a:noFill/>
                    </a:lnB>
                    <a:lnTlToBr>
                      <a:noFill/>
                    </a:lnTlToBr>
                    <a:lnBlToTr>
                      <a:noFill/>
                    </a:lnBlToTr>
                    <a:solidFill>
                      <a:srgbClr val="000000"/>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2800" b="1" i="0" u="sng"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الإبراهيميّ</a:t>
                      </a:r>
                      <a:endParaRPr kumimoji="0" lang="en-US" sz="2800" b="1" i="0" u="sng"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146303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أرضٌ ونسْلٌ وبَرَكةٌ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(دون الإشارة إلى</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زمن التحقيق)</a:t>
                      </a:r>
                      <a:endParaRPr kumimoji="0" lang="en-US" sz="24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46303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JO" sz="24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غير مشروط: "أنا سوف..."</a:t>
                      </a:r>
                      <a:endParaRPr kumimoji="0" lang="en-US" sz="24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82271">
                <a:tc>
                  <a:txBody>
                    <a:bodyPr/>
                    <a:lstStyle/>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إبراهيم نائمًا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(تكوين 15: 17)</a:t>
                      </a:r>
                      <a:endParaRPr kumimoji="0" lang="en-US" sz="24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9728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endParaRPr kumimoji="0" lang="ar-JO" sz="24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أبٌ إلى اِبنٍ</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(عطيَّةٌ مَلَكيَّة)</a:t>
                      </a:r>
                    </a:p>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3" name="Table 2">
            <a:extLst>
              <a:ext uri="{FF2B5EF4-FFF2-40B4-BE49-F238E27FC236}">
                <a16:creationId xmlns:a16="http://schemas.microsoft.com/office/drawing/2014/main" id="{ECF0955F-D652-8C81-3634-310EB7F1A0C7}"/>
              </a:ext>
            </a:extLst>
          </p:cNvPr>
          <p:cNvGraphicFramePr>
            <a:graphicFrameLocks noGrp="1"/>
          </p:cNvGraphicFramePr>
          <p:nvPr/>
        </p:nvGraphicFramePr>
        <p:xfrm>
          <a:off x="0" y="986161"/>
          <a:ext cx="2987824" cy="6095770"/>
        </p:xfrm>
        <a:graphic>
          <a:graphicData uri="http://schemas.openxmlformats.org/drawingml/2006/table">
            <a:tbl>
              <a:tblPr/>
              <a:tblGrid>
                <a:gridCol w="2987824">
                  <a:extLst>
                    <a:ext uri="{9D8B030D-6E8A-4147-A177-3AD203B41FA5}">
                      <a16:colId xmlns:a16="http://schemas.microsoft.com/office/drawing/2014/main" val="3368502038"/>
                    </a:ext>
                  </a:extLst>
                </a:gridCol>
              </a:tblGrid>
              <a:tr h="609371">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2800" b="1" i="0" u="sng" strike="noStrike" cap="none" normalizeH="0" baseline="0" dirty="0">
                          <a:ln>
                            <a:noFill/>
                          </a:ln>
                          <a:solidFill>
                            <a:srgbClr val="FFFFFF"/>
                          </a:solidFill>
                          <a:effectLst/>
                          <a:latin typeface="Arial" charset="0"/>
                          <a:ea typeface="ＭＳ Ｐゴシック" charset="0"/>
                          <a:cs typeface="Times New Roman" charset="0"/>
                        </a:rPr>
                        <a:t>الموسويّ</a:t>
                      </a:r>
                      <a:endParaRPr kumimoji="0" lang="en-US" sz="2800" b="1" i="0" u="sng"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679559490"/>
                  </a:ext>
                </a:extLst>
              </a:tr>
              <a:tr h="963651">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بَرَكةٌ للطاعة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ولعنةٌ للعصيان</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(لاويِّين 26؛ تثنية 28)</a:t>
                      </a: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686248814"/>
                  </a:ext>
                </a:extLst>
              </a:tr>
              <a:tr h="146303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endParaRPr kumimoji="0" lang="ar-JO" sz="2400" b="1" i="0" u="none" strike="noStrike" cap="none" normalizeH="0" baseline="0" dirty="0">
                        <a:ln>
                          <a:noFill/>
                        </a:ln>
                        <a:solidFill>
                          <a:schemeClr val="tx2"/>
                        </a:solidFill>
                        <a:effectLst/>
                        <a:latin typeface="Arial"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مشروط: "إذا أنت فعلْتَ...</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إذًا أنا سأفعل..."</a:t>
                      </a: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921128963"/>
                  </a:ext>
                </a:extLst>
              </a:tr>
              <a:tr h="1082271">
                <a:tc>
                  <a:txBody>
                    <a:bodyPr/>
                    <a:lstStyle/>
                    <a:p>
                      <a:pPr marL="0" marR="0" lvl="0" indent="0" algn="ctr" defTabSz="457200" rtl="1" eaLnBrk="1" fontAlgn="base" latinLnBrk="0" hangingPunct="1">
                        <a:lnSpc>
                          <a:spcPct val="100000"/>
                        </a:lnSpc>
                        <a:spcBef>
                          <a:spcPct val="0"/>
                        </a:spcBef>
                        <a:spcAft>
                          <a:spcPct val="0"/>
                        </a:spcAft>
                        <a:buClrTx/>
                        <a:buSzTx/>
                        <a:buFontTx/>
                        <a:buNone/>
                        <a:tabLst/>
                      </a:pPr>
                      <a:endParaRPr kumimoji="0" lang="ar-JO" sz="2400" b="1" i="0" u="none" strike="noStrike" cap="none" normalizeH="0" baseline="0" dirty="0">
                        <a:ln>
                          <a:noFill/>
                        </a:ln>
                        <a:solidFill>
                          <a:schemeClr val="tx2"/>
                        </a:solidFill>
                        <a:effectLst/>
                        <a:latin typeface="Arial"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وافقَتْ </a:t>
                      </a: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أُمَّة </a:t>
                      </a: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إسرائيل على الطاعة (خروج 19: 8)</a:t>
                      </a: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044926785"/>
                  </a:ext>
                </a:extLst>
              </a:tr>
              <a:tr h="109728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endParaRPr kumimoji="0" lang="ar-JO" sz="2400" b="1" i="0" u="none" strike="noStrike" cap="none" normalizeH="0" baseline="0" dirty="0">
                        <a:ln>
                          <a:noFill/>
                        </a:ln>
                        <a:solidFill>
                          <a:schemeClr val="tx2"/>
                        </a:solidFill>
                        <a:effectLst/>
                        <a:latin typeface="Arial"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متسلِّطٌ (ملكٌ أعظم) إلى</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تابعٍ (</a:t>
                      </a: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أُمَّةٌ</a:t>
                      </a: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 خادمة)</a:t>
                      </a: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759078862"/>
                  </a:ext>
                </a:extLst>
              </a:tr>
            </a:tbl>
          </a:graphicData>
        </a:graphic>
      </p:graphicFrame>
      <p:graphicFrame>
        <p:nvGraphicFramePr>
          <p:cNvPr id="4" name="Table 3">
            <a:extLst>
              <a:ext uri="{FF2B5EF4-FFF2-40B4-BE49-F238E27FC236}">
                <a16:creationId xmlns:a16="http://schemas.microsoft.com/office/drawing/2014/main" id="{8F13C084-7EE5-FBBD-0884-C09A758810DF}"/>
              </a:ext>
            </a:extLst>
          </p:cNvPr>
          <p:cNvGraphicFramePr>
            <a:graphicFrameLocks noGrp="1"/>
          </p:cNvGraphicFramePr>
          <p:nvPr>
            <p:extLst>
              <p:ext uri="{D42A27DB-BD31-4B8C-83A1-F6EECF244321}">
                <p14:modId xmlns:p14="http://schemas.microsoft.com/office/powerpoint/2010/main" val="1136709057"/>
              </p:ext>
            </p:extLst>
          </p:nvPr>
        </p:nvGraphicFramePr>
        <p:xfrm>
          <a:off x="6997120" y="1245518"/>
          <a:ext cx="2169038" cy="5730881"/>
        </p:xfrm>
        <a:graphic>
          <a:graphicData uri="http://schemas.openxmlformats.org/drawingml/2006/table">
            <a:tbl>
              <a:tblPr/>
              <a:tblGrid>
                <a:gridCol w="2169038">
                  <a:extLst>
                    <a:ext uri="{9D8B030D-6E8A-4147-A177-3AD203B41FA5}">
                      <a16:colId xmlns:a16="http://schemas.microsoft.com/office/drawing/2014/main" val="2779661687"/>
                    </a:ext>
                  </a:extLst>
                </a:gridCol>
              </a:tblGrid>
              <a:tr h="1567263">
                <a:tc>
                  <a:txBody>
                    <a:bodyPr/>
                    <a:lstStyle/>
                    <a:p>
                      <a:pPr marL="0" marR="0" lvl="0" indent="0" algn="r" defTabSz="457200" rtl="1" eaLnBrk="1" fontAlgn="base" latinLnBrk="0" hangingPunct="1">
                        <a:lnSpc>
                          <a:spcPct val="100000"/>
                        </a:lnSpc>
                        <a:spcBef>
                          <a:spcPct val="0"/>
                        </a:spcBef>
                        <a:spcAft>
                          <a:spcPct val="0"/>
                        </a:spcAft>
                        <a:buClrTx/>
                        <a:buSzTx/>
                        <a:buFontTx/>
                        <a:buNone/>
                        <a:tabLst/>
                      </a:pPr>
                      <a:endPar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المواعيد</a:t>
                      </a:r>
                      <a:endPar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endPar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endParaRPr kumimoji="0" lang="ar-JO" sz="24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endPar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199698737"/>
                  </a:ext>
                </a:extLst>
              </a:tr>
              <a:tr h="1567263">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الشروط</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843389945"/>
                  </a:ext>
                </a:extLst>
              </a:tr>
              <a:tr h="1159370">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المشاركة</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4219438122"/>
                  </a:ext>
                </a:extLst>
              </a:tr>
              <a:tr h="1175448">
                <a:tc>
                  <a:txBody>
                    <a:bodyPr/>
                    <a:lstStyle/>
                    <a:p>
                      <a:pPr marL="0" marR="0" lvl="0" indent="0" algn="r" defTabSz="457200" rtl="1" eaLnBrk="1" fontAlgn="base" latinLnBrk="0" hangingPunct="1">
                        <a:lnSpc>
                          <a:spcPct val="100000"/>
                        </a:lnSpc>
                        <a:spcBef>
                          <a:spcPct val="0"/>
                        </a:spcBef>
                        <a:spcAft>
                          <a:spcPct val="0"/>
                        </a:spcAft>
                        <a:buClrTx/>
                        <a:buSzTx/>
                        <a:buFontTx/>
                        <a:buNone/>
                        <a:tabLst/>
                      </a:pPr>
                      <a:endParaRPr kumimoji="0" lang="ar-JO" sz="24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التناظر</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646628052"/>
                  </a:ext>
                </a:extLst>
              </a:tr>
            </a:tbl>
          </a:graphicData>
        </a:graphic>
      </p:graphicFrame>
      <p:sp>
        <p:nvSpPr>
          <p:cNvPr id="5" name="Oval 4">
            <a:extLst>
              <a:ext uri="{FF2B5EF4-FFF2-40B4-BE49-F238E27FC236}">
                <a16:creationId xmlns:a16="http://schemas.microsoft.com/office/drawing/2014/main" id="{A6E84A0A-C49C-690B-3924-16E625C3E0FD}"/>
              </a:ext>
            </a:extLst>
          </p:cNvPr>
          <p:cNvSpPr/>
          <p:nvPr/>
        </p:nvSpPr>
        <p:spPr bwMode="auto">
          <a:xfrm>
            <a:off x="-36512" y="1478163"/>
            <a:ext cx="3312368" cy="1518789"/>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pitchFamily="-108" charset="0"/>
              <a:ea typeface="ＭＳ Ｐゴシック" charset="0"/>
              <a:cs typeface="+mn-cs"/>
            </a:endParaRPr>
          </a:p>
        </p:txBody>
      </p:sp>
      <p:sp>
        <p:nvSpPr>
          <p:cNvPr id="6" name="Oval 5">
            <a:extLst>
              <a:ext uri="{FF2B5EF4-FFF2-40B4-BE49-F238E27FC236}">
                <a16:creationId xmlns:a16="http://schemas.microsoft.com/office/drawing/2014/main" id="{D2EBF554-B268-691E-4534-AB56FE1769ED}"/>
              </a:ext>
            </a:extLst>
          </p:cNvPr>
          <p:cNvSpPr/>
          <p:nvPr/>
        </p:nvSpPr>
        <p:spPr bwMode="auto">
          <a:xfrm>
            <a:off x="-62904" y="5457610"/>
            <a:ext cx="3744257" cy="1518789"/>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pitchFamily="-108" charset="0"/>
              <a:ea typeface="ＭＳ Ｐゴシック" charset="0"/>
              <a:cs typeface="+mn-cs"/>
            </a:endParaRPr>
          </a:p>
        </p:txBody>
      </p:sp>
    </p:spTree>
    <p:extLst>
      <p:ext uri="{BB962C8B-B14F-4D97-AF65-F5344CB8AC3E}">
        <p14:creationId xmlns:p14="http://schemas.microsoft.com/office/powerpoint/2010/main" val="66033218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anim calcmode="lin" valueType="num">
                                      <p:cBhvr>
                                        <p:cTn id="8" dur="400" fill="hold"/>
                                        <p:tgtEl>
                                          <p:spTgt spid="5"/>
                                        </p:tgtEl>
                                        <p:attrNameLst>
                                          <p:attrName>ppt_x</p:attrName>
                                        </p:attrNameLst>
                                      </p:cBhvr>
                                      <p:tavLst>
                                        <p:tav tm="0">
                                          <p:val>
                                            <p:strVal val="#ppt_x"/>
                                          </p:val>
                                        </p:tav>
                                        <p:tav tm="100000">
                                          <p:val>
                                            <p:strVal val="#ppt_x"/>
                                          </p:val>
                                        </p:tav>
                                      </p:tavLst>
                                    </p:anim>
                                    <p:anim calcmode="lin" valueType="num">
                                      <p:cBhvr>
                                        <p:cTn id="9" dur="400" fill="hold"/>
                                        <p:tgtEl>
                                          <p:spTgt spid="5"/>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43"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
                                        <p:tgtEl>
                                          <p:spTgt spid="6"/>
                                        </p:tgtEl>
                                      </p:cBhvr>
                                    </p:animEffect>
                                    <p:anim calcmode="lin" valueType="num">
                                      <p:cBhvr>
                                        <p:cTn id="16" dur="400" fill="hold"/>
                                        <p:tgtEl>
                                          <p:spTgt spid="6"/>
                                        </p:tgtEl>
                                        <p:attrNameLst>
                                          <p:attrName>ppt_x</p:attrName>
                                        </p:attrNameLst>
                                      </p:cBhvr>
                                      <p:tavLst>
                                        <p:tav tm="0">
                                          <p:val>
                                            <p:strVal val="#ppt_x"/>
                                          </p:val>
                                        </p:tav>
                                        <p:tav tm="100000">
                                          <p:val>
                                            <p:strVal val="#ppt_x"/>
                                          </p:val>
                                        </p:tav>
                                      </p:tavLst>
                                    </p:anim>
                                    <p:anim calcmode="lin" valueType="num">
                                      <p:cBhvr>
                                        <p:cTn id="17" dur="400" fill="hold"/>
                                        <p:tgtEl>
                                          <p:spTgt spid="6"/>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5" name="Picture 2" descr="b_bulb_glo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2786" name="Picture 3" descr="international[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0" y="914400"/>
            <a:ext cx="7239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4" name="Title 5"/>
          <p:cNvSpPr>
            <a:spLocks noGrp="1"/>
          </p:cNvSpPr>
          <p:nvPr>
            <p:ph type="title" idx="4294967295"/>
          </p:nvPr>
        </p:nvSpPr>
        <p:spPr>
          <a:xfrm>
            <a:off x="0" y="0"/>
            <a:ext cx="9144000" cy="914400"/>
          </a:xfrm>
        </p:spPr>
        <p:txBody>
          <a:bodyPr/>
          <a:lstStyle/>
          <a:p>
            <a:pPr eaLnBrk="1" hangingPunct="1">
              <a:defRPr/>
            </a:pPr>
            <a:r>
              <a:rPr lang="ar-JO" sz="3200" dirty="0">
                <a:solidFill>
                  <a:srgbClr val="FFFFFF"/>
                </a:solidFill>
                <a:latin typeface="Arial" panose="020B0604020202020204" pitchFamily="34" charset="0"/>
                <a:cs typeface="Arial" panose="020B0604020202020204" pitchFamily="34" charset="0"/>
              </a:rPr>
              <a:t>التباين بين عهدين رئيسيَّيْن</a:t>
            </a:r>
            <a:endParaRPr lang="en-US" sz="3200" dirty="0">
              <a:solidFill>
                <a:srgbClr val="FFFFFF"/>
              </a:solidFill>
              <a:latin typeface="Arial" panose="020B0604020202020204" pitchFamily="34" charset="0"/>
              <a:cs typeface="Arial" panose="020B0604020202020204" pitchFamily="34" charset="0"/>
            </a:endParaRPr>
          </a:p>
        </p:txBody>
      </p:sp>
      <p:sp>
        <p:nvSpPr>
          <p:cNvPr id="7" name="Text Box 5"/>
          <p:cNvSpPr txBox="1">
            <a:spLocks noChangeArrowheads="1"/>
          </p:cNvSpPr>
          <p:nvPr/>
        </p:nvSpPr>
        <p:spPr bwMode="auto">
          <a:xfrm>
            <a:off x="8388350" y="14288"/>
            <a:ext cx="704039" cy="46166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116</a:t>
            </a:r>
            <a:endParaRPr kumimoji="0" lang="en-US" sz="24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006593200"/>
              </p:ext>
            </p:extLst>
          </p:nvPr>
        </p:nvGraphicFramePr>
        <p:xfrm>
          <a:off x="288859" y="894633"/>
          <a:ext cx="6938639" cy="6095770"/>
        </p:xfrm>
        <a:graphic>
          <a:graphicData uri="http://schemas.openxmlformats.org/drawingml/2006/table">
            <a:tbl>
              <a:tblPr/>
              <a:tblGrid>
                <a:gridCol w="2216510">
                  <a:extLst>
                    <a:ext uri="{9D8B030D-6E8A-4147-A177-3AD203B41FA5}">
                      <a16:colId xmlns:a16="http://schemas.microsoft.com/office/drawing/2014/main" val="20000"/>
                    </a:ext>
                  </a:extLst>
                </a:gridCol>
                <a:gridCol w="4722129">
                  <a:extLst>
                    <a:ext uri="{9D8B030D-6E8A-4147-A177-3AD203B41FA5}">
                      <a16:colId xmlns:a16="http://schemas.microsoft.com/office/drawing/2014/main" val="20001"/>
                    </a:ext>
                  </a:extLst>
                </a:gridCol>
              </a:tblGrid>
              <a:tr h="609371">
                <a:tc>
                  <a:txBody>
                    <a:bodyPr/>
                    <a:lstStyle/>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T="45703" marB="45703" horzOverflow="overflow">
                    <a:lnL>
                      <a:noFill/>
                    </a:lnL>
                    <a:lnR>
                      <a:noFill/>
                    </a:lnR>
                    <a:lnT>
                      <a:noFill/>
                    </a:lnT>
                    <a:lnB>
                      <a:noFill/>
                    </a:lnB>
                    <a:lnTlToBr>
                      <a:noFill/>
                    </a:lnTlToBr>
                    <a:lnBlToTr>
                      <a:noFill/>
                    </a:lnBlToTr>
                    <a:solidFill>
                      <a:srgbClr val="000000"/>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2800" b="1" i="0" u="sng" strike="noStrike" cap="none" normalizeH="0" baseline="0" dirty="0">
                          <a:ln>
                            <a:noFill/>
                          </a:ln>
                          <a:solidFill>
                            <a:srgbClr val="FFFFFF"/>
                          </a:solidFill>
                          <a:effectLst/>
                          <a:latin typeface="Arial" charset="0"/>
                          <a:ea typeface="ＭＳ Ｐゴシック" charset="0"/>
                          <a:cs typeface="Times New Roman" charset="0"/>
                        </a:rPr>
                        <a:t>الإبراهيميّ</a:t>
                      </a:r>
                      <a:endParaRPr kumimoji="0" lang="en-US" sz="2800" b="1" i="0" u="sng"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146303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شَفَويٌّ (دون</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شروطٍ مكتوبة)</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46303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على البَرَكة وليس</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التأديب/ الدينونة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(خمس "بَرَكاتٍ" في</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تكوين 12: 1- 3)</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82271">
                <a:tc>
                  <a:txBody>
                    <a:bodyPr/>
                    <a:lstStyle/>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هو النسل النهائيُّ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والأساسيُّ (تكوين 12: 3)</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9728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الختان</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(تكوين 17: 11)</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3" name="Table 2">
            <a:extLst>
              <a:ext uri="{FF2B5EF4-FFF2-40B4-BE49-F238E27FC236}">
                <a16:creationId xmlns:a16="http://schemas.microsoft.com/office/drawing/2014/main" id="{ECF0955F-D652-8C81-3634-310EB7F1A0C7}"/>
              </a:ext>
            </a:extLst>
          </p:cNvPr>
          <p:cNvGraphicFramePr>
            <a:graphicFrameLocks noGrp="1"/>
          </p:cNvGraphicFramePr>
          <p:nvPr>
            <p:extLst>
              <p:ext uri="{D42A27DB-BD31-4B8C-83A1-F6EECF244321}">
                <p14:modId xmlns:p14="http://schemas.microsoft.com/office/powerpoint/2010/main" val="3129349213"/>
              </p:ext>
            </p:extLst>
          </p:nvPr>
        </p:nvGraphicFramePr>
        <p:xfrm>
          <a:off x="35496" y="914400"/>
          <a:ext cx="3203848" cy="6080762"/>
        </p:xfrm>
        <a:graphic>
          <a:graphicData uri="http://schemas.openxmlformats.org/drawingml/2006/table">
            <a:tbl>
              <a:tblPr/>
              <a:tblGrid>
                <a:gridCol w="3203848">
                  <a:extLst>
                    <a:ext uri="{9D8B030D-6E8A-4147-A177-3AD203B41FA5}">
                      <a16:colId xmlns:a16="http://schemas.microsoft.com/office/drawing/2014/main" val="3368502038"/>
                    </a:ext>
                  </a:extLst>
                </a:gridCol>
              </a:tblGrid>
              <a:tr h="609371">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2800" b="1" i="0" u="sng" strike="noStrike" cap="none" normalizeH="0" baseline="0" dirty="0">
                          <a:ln>
                            <a:noFill/>
                          </a:ln>
                          <a:solidFill>
                            <a:srgbClr val="FFFFFF"/>
                          </a:solidFill>
                          <a:effectLst/>
                          <a:latin typeface="Arial" charset="0"/>
                          <a:ea typeface="ＭＳ Ｐゴシック" charset="0"/>
                          <a:cs typeface="Times New Roman" charset="0"/>
                        </a:rPr>
                        <a:t>الموسويّ</a:t>
                      </a:r>
                      <a:endParaRPr kumimoji="0" lang="en-US" sz="2800" b="1" i="0" u="sng"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679559490"/>
                  </a:ext>
                </a:extLst>
              </a:tr>
              <a:tr h="963651">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مكتوبٌ على ألواح حجرٍ</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وفي أسفار موسى الخمسة</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686248814"/>
                  </a:ext>
                </a:extLst>
              </a:tr>
              <a:tr h="146303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endParaRPr kumimoji="0" lang="ar-JO" sz="2400" b="1" i="0" u="none" strike="noStrike" cap="none" normalizeH="0" baseline="0" dirty="0">
                        <a:ln>
                          <a:noFill/>
                        </a:ln>
                        <a:solidFill>
                          <a:srgbClr val="FFFFFF"/>
                        </a:solidFill>
                        <a:effectLst/>
                        <a:latin typeface="Arial"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على الدينونة/ التأديب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وليس البَرَكة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(لاحِظ التباين ما بين تثنية 28: 1- 14 وتثنية 28: 15: 68)</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921128963"/>
                  </a:ext>
                </a:extLst>
              </a:tr>
              <a:tr h="1082271">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FFFFFF"/>
                          </a:solidFill>
                          <a:effectLst/>
                          <a:latin typeface="Arial" charset="0"/>
                          <a:ea typeface="ＭＳ Ｐゴシック" charset="0"/>
                          <a:cs typeface="Times New Roman" charset="0"/>
                        </a:rPr>
                        <a:t>مرموزٌ إليه بخيمة الاجتماع</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FFFFFF"/>
                          </a:solidFill>
                          <a:effectLst/>
                          <a:latin typeface="Arial" charset="0"/>
                          <a:ea typeface="ＭＳ Ｐゴシック" charset="0"/>
                          <a:cs typeface="Times New Roman" charset="0"/>
                        </a:rPr>
                        <a:t>(عبرانيِّين الأصحاحات 8 – 10)</a:t>
                      </a:r>
                      <a:endParaRPr kumimoji="0" lang="en-US" sz="2200" b="1" i="0" u="none" strike="noStrike" cap="none" normalizeH="0" baseline="0" dirty="0">
                        <a:ln>
                          <a:noFill/>
                        </a:ln>
                        <a:solidFill>
                          <a:srgbClr val="FFFFFF"/>
                        </a:solidFill>
                        <a:effectLst/>
                        <a:latin typeface="Arial"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044926785"/>
                  </a:ext>
                </a:extLst>
              </a:tr>
              <a:tr h="109728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السبت</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(خروج 31: 13، 17)</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759078862"/>
                  </a:ext>
                </a:extLst>
              </a:tr>
            </a:tbl>
          </a:graphicData>
        </a:graphic>
      </p:graphicFrame>
      <p:graphicFrame>
        <p:nvGraphicFramePr>
          <p:cNvPr id="4" name="Table 3">
            <a:extLst>
              <a:ext uri="{FF2B5EF4-FFF2-40B4-BE49-F238E27FC236}">
                <a16:creationId xmlns:a16="http://schemas.microsoft.com/office/drawing/2014/main" id="{8F13C084-7EE5-FBBD-0884-C09A758810DF}"/>
              </a:ext>
            </a:extLst>
          </p:cNvPr>
          <p:cNvGraphicFramePr>
            <a:graphicFrameLocks noGrp="1"/>
          </p:cNvGraphicFramePr>
          <p:nvPr>
            <p:extLst>
              <p:ext uri="{D42A27DB-BD31-4B8C-83A1-F6EECF244321}">
                <p14:modId xmlns:p14="http://schemas.microsoft.com/office/powerpoint/2010/main" val="84100146"/>
              </p:ext>
            </p:extLst>
          </p:nvPr>
        </p:nvGraphicFramePr>
        <p:xfrm>
          <a:off x="6974962" y="1798092"/>
          <a:ext cx="2169038" cy="5469344"/>
        </p:xfrm>
        <a:graphic>
          <a:graphicData uri="http://schemas.openxmlformats.org/drawingml/2006/table">
            <a:tbl>
              <a:tblPr/>
              <a:tblGrid>
                <a:gridCol w="2169038">
                  <a:extLst>
                    <a:ext uri="{9D8B030D-6E8A-4147-A177-3AD203B41FA5}">
                      <a16:colId xmlns:a16="http://schemas.microsoft.com/office/drawing/2014/main" val="2779661687"/>
                    </a:ext>
                  </a:extLst>
                </a:gridCol>
              </a:tblGrid>
              <a:tr h="1567263">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الشكل (الصيغة)</a:t>
                      </a: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199698737"/>
                  </a:ext>
                </a:extLst>
              </a:tr>
              <a:tr h="1567263">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التركيز</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843389945"/>
                  </a:ext>
                </a:extLst>
              </a:tr>
              <a:tr h="1159370">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المسيح</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4219438122"/>
                  </a:ext>
                </a:extLst>
              </a:tr>
              <a:tr h="1175448">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علامة العهد</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646628052"/>
                  </a:ext>
                </a:extLst>
              </a:tr>
            </a:tbl>
          </a:graphicData>
        </a:graphic>
      </p:graphicFrame>
      <p:sp>
        <p:nvSpPr>
          <p:cNvPr id="2" name="Oval 1">
            <a:extLst>
              <a:ext uri="{FF2B5EF4-FFF2-40B4-BE49-F238E27FC236}">
                <a16:creationId xmlns:a16="http://schemas.microsoft.com/office/drawing/2014/main" id="{473EF274-CA44-AF3F-A47B-CF65240F6DC9}"/>
              </a:ext>
            </a:extLst>
          </p:cNvPr>
          <p:cNvSpPr/>
          <p:nvPr/>
        </p:nvSpPr>
        <p:spPr bwMode="auto">
          <a:xfrm>
            <a:off x="35496" y="1457172"/>
            <a:ext cx="3744257" cy="1251748"/>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ea typeface="ＭＳ Ｐゴシック" charset="0"/>
              <a:cs typeface="Arial" panose="020B0604020202020204" pitchFamily="34" charset="0"/>
            </a:endParaRPr>
          </a:p>
        </p:txBody>
      </p:sp>
      <p:sp>
        <p:nvSpPr>
          <p:cNvPr id="9" name="Oval 8">
            <a:extLst>
              <a:ext uri="{FF2B5EF4-FFF2-40B4-BE49-F238E27FC236}">
                <a16:creationId xmlns:a16="http://schemas.microsoft.com/office/drawing/2014/main" id="{B3139753-E1DA-5D3F-7E6C-BD7112514CD2}"/>
              </a:ext>
            </a:extLst>
          </p:cNvPr>
          <p:cNvSpPr/>
          <p:nvPr/>
        </p:nvSpPr>
        <p:spPr bwMode="auto">
          <a:xfrm>
            <a:off x="-36512" y="4603652"/>
            <a:ext cx="3528392" cy="1273620"/>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ea typeface="ＭＳ Ｐゴシック" charset="0"/>
              <a:cs typeface="Arial" panose="020B0604020202020204" pitchFamily="34" charset="0"/>
            </a:endParaRPr>
          </a:p>
        </p:txBody>
      </p:sp>
    </p:spTree>
    <p:extLst>
      <p:ext uri="{BB962C8B-B14F-4D97-AF65-F5344CB8AC3E}">
        <p14:creationId xmlns:p14="http://schemas.microsoft.com/office/powerpoint/2010/main" val="371017608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43"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
                                        <p:tgtEl>
                                          <p:spTgt spid="9"/>
                                        </p:tgtEl>
                                      </p:cBhvr>
                                    </p:animEffect>
                                    <p:anim calcmode="lin" valueType="num">
                                      <p:cBhvr>
                                        <p:cTn id="16" dur="400" fill="hold"/>
                                        <p:tgtEl>
                                          <p:spTgt spid="9"/>
                                        </p:tgtEl>
                                        <p:attrNameLst>
                                          <p:attrName>ppt_x</p:attrName>
                                        </p:attrNameLst>
                                      </p:cBhvr>
                                      <p:tavLst>
                                        <p:tav tm="0">
                                          <p:val>
                                            <p:strVal val="#ppt_x"/>
                                          </p:val>
                                        </p:tav>
                                        <p:tav tm="100000">
                                          <p:val>
                                            <p:strVal val="#ppt_x"/>
                                          </p:val>
                                        </p:tav>
                                      </p:tavLst>
                                    </p:anim>
                                    <p:anim calcmode="lin" valueType="num">
                                      <p:cBhvr>
                                        <p:cTn id="17" dur="400" fill="hold"/>
                                        <p:tgtEl>
                                          <p:spTgt spid="9"/>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3"/>
            <a:ext cx="9144000" cy="6885384"/>
          </a:xfrm>
          <a:prstGeom prst="rect">
            <a:avLst/>
          </a:prstGeom>
        </p:spPr>
      </p:pic>
      <p:sp>
        <p:nvSpPr>
          <p:cNvPr id="488450" name="Rectangle 2"/>
          <p:cNvSpPr>
            <a:spLocks noGrp="1" noChangeArrowheads="1"/>
          </p:cNvSpPr>
          <p:nvPr>
            <p:ph type="title"/>
          </p:nvPr>
        </p:nvSpPr>
        <p:spPr>
          <a:xfrm>
            <a:off x="0" y="5013176"/>
            <a:ext cx="9144000" cy="1777008"/>
          </a:xfrm>
        </p:spPr>
        <p:txBody>
          <a:bodyPr/>
          <a:lstStyle/>
          <a:p>
            <a:pPr algn="ctr" rtl="1" eaLnBrk="1" hangingPunct="1"/>
            <a:r>
              <a:rPr kumimoji="1" lang="ar-JO" altLang="zh-CN" sz="4800" b="1" dirty="0">
                <a:solidFill>
                  <a:schemeClr val="tx1"/>
                </a:solidFill>
                <a:effectLst>
                  <a:glow rad="228600">
                    <a:schemeClr val="bg2"/>
                  </a:glow>
                </a:effectLst>
                <a:latin typeface="Arial" panose="020B0604020202020204" pitchFamily="34" charset="0"/>
                <a:cs typeface="Arial" panose="020B0604020202020204" pitchFamily="34" charset="0"/>
              </a:rPr>
              <a:t>إنَّ جوهر العهد الموسويِّ</a:t>
            </a:r>
            <a:br>
              <a:rPr kumimoji="1" lang="ar-JO" altLang="zh-CN" sz="4800" b="1" dirty="0">
                <a:solidFill>
                  <a:schemeClr val="tx1"/>
                </a:solidFill>
                <a:effectLst>
                  <a:glow rad="228600">
                    <a:schemeClr val="bg2"/>
                  </a:glow>
                </a:effectLst>
                <a:latin typeface="Arial" panose="020B0604020202020204" pitchFamily="34" charset="0"/>
                <a:cs typeface="Arial" panose="020B0604020202020204" pitchFamily="34" charset="0"/>
              </a:rPr>
            </a:br>
            <a:r>
              <a:rPr kumimoji="1" lang="ar-JO" altLang="zh-CN" sz="4800" b="1" dirty="0">
                <a:solidFill>
                  <a:schemeClr val="tx1"/>
                </a:solidFill>
                <a:effectLst>
                  <a:glow rad="228600">
                    <a:schemeClr val="bg2"/>
                  </a:glow>
                </a:effectLst>
                <a:latin typeface="Arial" panose="020B0604020202020204" pitchFamily="34" charset="0"/>
                <a:cs typeface="Arial" panose="020B0604020202020204" pitchFamily="34" charset="0"/>
              </a:rPr>
              <a:t>هو الوصايا العشر</a:t>
            </a:r>
            <a:endParaRPr kumimoji="1" lang="en-US" altLang="zh-CN" sz="4800" b="1" dirty="0">
              <a:solidFill>
                <a:schemeClr val="tx1"/>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50277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2"/>
          <p:cNvSpPr>
            <a:spLocks noChangeArrowheads="1"/>
          </p:cNvSpPr>
          <p:nvPr/>
        </p:nvSpPr>
        <p:spPr bwMode="auto">
          <a:xfrm>
            <a:off x="836613" y="852487"/>
            <a:ext cx="7239000" cy="5078413"/>
          </a:xfrm>
          <a:prstGeom prst="rect">
            <a:avLst/>
          </a:prstGeom>
          <a:solidFill>
            <a:schemeClr val="accent2"/>
          </a:solidFill>
          <a:ln w="76200">
            <a:solidFill>
              <a:srgbClr val="00DFCA"/>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ea typeface="ＭＳ Ｐゴシック" charset="0"/>
              <a:cs typeface="Arial" panose="020B0604020202020204" pitchFamily="34" charset="0"/>
            </a:endParaRPr>
          </a:p>
        </p:txBody>
      </p:sp>
      <p:sp>
        <p:nvSpPr>
          <p:cNvPr id="490498" name="Rectangle 3"/>
          <p:cNvSpPr>
            <a:spLocks noChangeArrowheads="1"/>
          </p:cNvSpPr>
          <p:nvPr/>
        </p:nvSpPr>
        <p:spPr bwMode="auto">
          <a:xfrm>
            <a:off x="1803400" y="927100"/>
            <a:ext cx="6540500"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ea typeface="ＭＳ Ｐゴシック" charset="0"/>
              <a:cs typeface="Arial" panose="020B0604020202020204" pitchFamily="34" charset="0"/>
            </a:endParaRPr>
          </a:p>
        </p:txBody>
      </p:sp>
      <p:sp>
        <p:nvSpPr>
          <p:cNvPr id="351236" name="Rectangle 4"/>
          <p:cNvSpPr>
            <a:spLocks noChangeArrowheads="1"/>
          </p:cNvSpPr>
          <p:nvPr/>
        </p:nvSpPr>
        <p:spPr bwMode="auto">
          <a:xfrm>
            <a:off x="774632" y="750697"/>
            <a:ext cx="7181884" cy="4644861"/>
          </a:xfrm>
          <a:prstGeom prst="rect">
            <a:avLst/>
          </a:prstGeom>
          <a:noFill/>
          <a:ln w="762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FAFD00"/>
              </a:solidFill>
              <a:effectLst/>
              <a:uLnTx/>
              <a:uFillTx/>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DFCA"/>
                </a:solidFill>
                <a:effectLst/>
                <a:uLnTx/>
                <a:uFillTx/>
                <a:ea typeface="ＭＳ Ｐゴシック" charset="0"/>
                <a:cs typeface="Arial" panose="020B0604020202020204" pitchFamily="34" charset="0"/>
              </a:rPr>
              <a:t>تعليمٌ إلهيٌّ في ثلاثة أجزاء:</a:t>
            </a:r>
            <a:endParaRPr kumimoji="0" lang="en-US" sz="2800" b="1" i="0" u="none" strike="noStrike" kern="1200" cap="none" spc="0" normalizeH="0" baseline="0" noProof="0" dirty="0">
              <a:ln>
                <a:noFill/>
              </a:ln>
              <a:solidFill>
                <a:srgbClr val="00DFCA"/>
              </a:solidFill>
              <a:effectLst/>
              <a:uLnTx/>
              <a:uFillTx/>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AFD00"/>
                </a:solidFill>
                <a:effectLst/>
                <a:uLnTx/>
                <a:uFillTx/>
                <a:ea typeface="ＭＳ Ｐゴシック" charset="0"/>
                <a:cs typeface="Arial" panose="020B0604020202020204" pitchFamily="34" charset="0"/>
              </a:rPr>
              <a:t>أدبيٌّ (أخلاقيّ): </a:t>
            </a:r>
            <a:r>
              <a:rPr kumimoji="0" lang="ar-JO" sz="28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الوصايا</a:t>
            </a:r>
            <a:r>
              <a:rPr kumimoji="0" lang="ar-JO" sz="2800" b="1" i="0" u="none" strike="noStrike" kern="1200" cap="none" spc="0" normalizeH="0" baseline="0" noProof="0" dirty="0">
                <a:ln>
                  <a:noFill/>
                </a:ln>
                <a:solidFill>
                  <a:srgbClr val="FAFD00"/>
                </a:solidFill>
                <a:effectLst/>
                <a:uLnTx/>
                <a:uFillTx/>
                <a:ea typeface="ＭＳ Ｐゴシック" charset="0"/>
                <a:cs typeface="Arial" panose="020B0604020202020204" pitchFamily="34" charset="0"/>
              </a:rPr>
              <a:t> </a:t>
            </a:r>
            <a:r>
              <a:rPr kumimoji="0" lang="ar-JO" sz="28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العشر</a:t>
            </a:r>
            <a:r>
              <a:rPr kumimoji="0" lang="ar-JO" sz="2800" b="1" i="0" u="none" strike="noStrike" kern="1200" cap="none" spc="0" normalizeH="0" baseline="0" noProof="0" dirty="0">
                <a:ln>
                  <a:noFill/>
                </a:ln>
                <a:solidFill>
                  <a:srgbClr val="FAFD00"/>
                </a:solidFill>
                <a:effectLst/>
                <a:uLnTx/>
                <a:uFillTx/>
                <a:ea typeface="ＭＳ Ｐゴシック" charset="0"/>
                <a:cs typeface="Arial" panose="020B0604020202020204" pitchFamily="34" charset="0"/>
              </a:rPr>
              <a:t> </a:t>
            </a:r>
            <a:r>
              <a:rPr kumimoji="0" lang="ar-JO" sz="28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أساس النظام القانونيِّ الحاليِّ في الدول الغربيَّة.</a:t>
            </a:r>
            <a:endParaRPr kumimoji="0" lang="en-US" sz="24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AFD00"/>
                </a:solidFill>
                <a:effectLst/>
                <a:uLnTx/>
                <a:uFillTx/>
                <a:ea typeface="ＭＳ Ｐゴシック" charset="0"/>
                <a:cs typeface="Arial" panose="020B0604020202020204" pitchFamily="34" charset="0"/>
              </a:rPr>
              <a:t>مدنيّ: </a:t>
            </a:r>
            <a:r>
              <a:rPr kumimoji="0" lang="ar-JO" sz="28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الكيفيَّة التي يجب بها أن يعيش الناس بعضهم مع بعضٍ في الهيكليَّة الاجتماعيَّة الجديدة.</a:t>
            </a:r>
            <a:endParaRPr kumimoji="0" lang="en-US" sz="24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AFD00"/>
                </a:solidFill>
                <a:effectLst/>
                <a:uLnTx/>
                <a:uFillTx/>
                <a:ea typeface="ＭＳ Ｐゴシック" charset="0"/>
                <a:cs typeface="Arial" panose="020B0604020202020204" pitchFamily="34" charset="0"/>
              </a:rPr>
              <a:t>طقسيّ</a:t>
            </a:r>
            <a:r>
              <a:rPr kumimoji="0" lang="ar-JO" sz="32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 </a:t>
            </a:r>
            <a:r>
              <a:rPr kumimoji="0" lang="ar-JO" sz="28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كيفيَّة عبادة الله في الهيكليَّة الاجتماعيَّة الجديدة</a:t>
            </a:r>
            <a:r>
              <a:rPr kumimoji="0" lang="ar-JO" sz="2800" b="1" i="0" u="none" strike="noStrike" kern="1200" cap="none" spc="0" normalizeH="0" baseline="0" noProof="0" dirty="0">
                <a:ln>
                  <a:noFill/>
                </a:ln>
                <a:solidFill>
                  <a:srgbClr val="FAFD00"/>
                </a:solidFill>
                <a:effectLst/>
                <a:uLnTx/>
                <a:uFillTx/>
                <a:ea typeface="ＭＳ Ｐゴシック" charset="0"/>
                <a:cs typeface="Arial" panose="020B0604020202020204" pitchFamily="34" charset="0"/>
              </a:rPr>
              <a:t>.</a:t>
            </a:r>
            <a:endParaRPr kumimoji="0" lang="en-US" sz="2400" b="1" i="0"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51237" name="Rectangle 5"/>
          <p:cNvSpPr>
            <a:spLocks noChangeArrowheads="1"/>
          </p:cNvSpPr>
          <p:nvPr/>
        </p:nvSpPr>
        <p:spPr bwMode="auto">
          <a:xfrm>
            <a:off x="620713" y="160338"/>
            <a:ext cx="777456"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8800" b="0" i="0" u="none" strike="noStrike" kern="1200" cap="none" spc="0" normalizeH="0" baseline="0" noProof="0" dirty="0">
                <a:ln>
                  <a:noFill/>
                </a:ln>
                <a:solidFill>
                  <a:srgbClr val="FFD34A"/>
                </a:solidFill>
                <a:effectLst/>
                <a:uLnTx/>
                <a:uFillTx/>
                <a:ea typeface="ＭＳ Ｐゴシック" charset="0"/>
                <a:cs typeface="Arial" panose="020B0604020202020204" pitchFamily="34" charset="0"/>
              </a:rPr>
              <a:t>7</a:t>
            </a:r>
            <a:endParaRPr kumimoji="0" lang="en-US" sz="8800" b="0" i="0" u="none" strike="noStrike" kern="1200" cap="none" spc="0" normalizeH="0" baseline="0" noProof="0" dirty="0">
              <a:ln>
                <a:noFill/>
              </a:ln>
              <a:solidFill>
                <a:srgbClr val="FFD34A"/>
              </a:solidFill>
              <a:effectLst/>
              <a:uLnTx/>
              <a:uFillTx/>
              <a:ea typeface="ＭＳ Ｐゴシック" charset="0"/>
              <a:cs typeface="Arial" panose="020B0604020202020204" pitchFamily="34" charset="0"/>
            </a:endParaRPr>
          </a:p>
        </p:txBody>
      </p:sp>
      <p:sp>
        <p:nvSpPr>
          <p:cNvPr id="351239" name="Text Box 7"/>
          <p:cNvSpPr txBox="1">
            <a:spLocks noChangeArrowheads="1"/>
          </p:cNvSpPr>
          <p:nvPr/>
        </p:nvSpPr>
        <p:spPr bwMode="auto">
          <a:xfrm>
            <a:off x="1770063" y="15875"/>
            <a:ext cx="1993900" cy="40011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خروج 25-31</a:t>
            </a:r>
            <a:endParaRPr kumimoji="0" lang="en-US" sz="2000" b="1"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90503" name="Rectangle 8"/>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ea typeface="ＭＳ Ｐゴシック" charset="0"/>
              <a:cs typeface="Arial" panose="020B0604020202020204" pitchFamily="34" charset="0"/>
            </a:endParaRPr>
          </a:p>
        </p:txBody>
      </p:sp>
      <p:sp>
        <p:nvSpPr>
          <p:cNvPr id="490504" name="Rectangle 9"/>
          <p:cNvSpPr>
            <a:spLocks noChangeArrowheads="1"/>
          </p:cNvSpPr>
          <p:nvPr/>
        </p:nvSpPr>
        <p:spPr bwMode="auto">
          <a:xfrm>
            <a:off x="8121650" y="4356100"/>
            <a:ext cx="298158"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000000"/>
                </a:solidFill>
                <a:effectLst/>
                <a:uLnTx/>
                <a:uFillTx/>
                <a:ea typeface="ＭＳ Ｐゴシック" charset="0"/>
                <a:cs typeface="Arial" panose="020B0604020202020204" pitchFamily="34" charset="0"/>
              </a:rPr>
              <a:t>40</a:t>
            </a:r>
          </a:p>
        </p:txBody>
      </p:sp>
      <p:sp>
        <p:nvSpPr>
          <p:cNvPr id="490505" name="AutoShape 10"/>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ea typeface="ＭＳ Ｐゴシック" charset="0"/>
              <a:cs typeface="Arial" panose="020B0604020202020204" pitchFamily="34" charset="0"/>
            </a:endParaRPr>
          </a:p>
        </p:txBody>
      </p:sp>
      <p:sp>
        <p:nvSpPr>
          <p:cNvPr id="490506" name="Rectangle 11"/>
          <p:cNvSpPr>
            <a:spLocks noChangeArrowheads="1"/>
          </p:cNvSpPr>
          <p:nvPr/>
        </p:nvSpPr>
        <p:spPr bwMode="auto">
          <a:xfrm>
            <a:off x="7950200" y="3622675"/>
            <a:ext cx="952500" cy="1143000"/>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ea typeface="ＭＳ Ｐゴシック" charset="0"/>
              <a:cs typeface="Arial" panose="020B0604020202020204" pitchFamily="34" charset="0"/>
            </a:endParaRPr>
          </a:p>
        </p:txBody>
      </p:sp>
      <p:sp>
        <p:nvSpPr>
          <p:cNvPr id="490507" name="AutoShape 12"/>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ea typeface="ＭＳ Ｐゴシック" charset="0"/>
              <a:cs typeface="Arial" panose="020B0604020202020204" pitchFamily="34" charset="0"/>
            </a:endParaRPr>
          </a:p>
        </p:txBody>
      </p:sp>
      <p:sp>
        <p:nvSpPr>
          <p:cNvPr id="490508" name="Line 13"/>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ＭＳ Ｐゴシック" charset="0"/>
              <a:cs typeface="Arial" panose="020B0604020202020204" pitchFamily="34" charset="0"/>
            </a:endParaRPr>
          </a:p>
        </p:txBody>
      </p:sp>
      <p:sp>
        <p:nvSpPr>
          <p:cNvPr id="490509" name="Line 14"/>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ＭＳ Ｐゴシック" charset="0"/>
              <a:cs typeface="Arial" panose="020B0604020202020204" pitchFamily="34" charset="0"/>
            </a:endParaRPr>
          </a:p>
        </p:txBody>
      </p:sp>
      <p:sp>
        <p:nvSpPr>
          <p:cNvPr id="490510" name="Line 15"/>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ＭＳ Ｐゴシック" charset="0"/>
              <a:cs typeface="Arial" panose="020B0604020202020204" pitchFamily="34" charset="0"/>
            </a:endParaRPr>
          </a:p>
        </p:txBody>
      </p:sp>
      <p:sp>
        <p:nvSpPr>
          <p:cNvPr id="490511" name="Line 16"/>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ＭＳ Ｐゴシック" charset="0"/>
              <a:cs typeface="Arial" panose="020B0604020202020204" pitchFamily="34" charset="0"/>
            </a:endParaRPr>
          </a:p>
        </p:txBody>
      </p:sp>
      <p:sp>
        <p:nvSpPr>
          <p:cNvPr id="490512" name="Line 17"/>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ＭＳ Ｐゴシック" charset="0"/>
              <a:cs typeface="Arial" panose="020B0604020202020204" pitchFamily="34" charset="0"/>
            </a:endParaRPr>
          </a:p>
        </p:txBody>
      </p:sp>
      <p:sp>
        <p:nvSpPr>
          <p:cNvPr id="490513" name="Rectangle 18"/>
          <p:cNvSpPr>
            <a:spLocks noChangeArrowheads="1"/>
          </p:cNvSpPr>
          <p:nvPr/>
        </p:nvSpPr>
        <p:spPr bwMode="auto">
          <a:xfrm>
            <a:off x="8007350" y="3429000"/>
            <a:ext cx="546623"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rPr>
              <a:t>موسى</a:t>
            </a:r>
            <a:endParaRPr kumimoji="0" lang="en-US" altLang="zh-CN" sz="1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490514" name="Rectangle 19"/>
          <p:cNvSpPr>
            <a:spLocks noChangeArrowheads="1"/>
          </p:cNvSpPr>
          <p:nvPr/>
        </p:nvSpPr>
        <p:spPr bwMode="auto">
          <a:xfrm>
            <a:off x="8137594" y="3973308"/>
            <a:ext cx="514563"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rPr>
              <a:t>سيناء</a:t>
            </a:r>
            <a:endParaRPr kumimoji="0" lang="en-US" altLang="zh-CN" sz="1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490515" name="Rectangle 20"/>
          <p:cNvSpPr>
            <a:spLocks noChangeArrowheads="1"/>
          </p:cNvSpPr>
          <p:nvPr/>
        </p:nvSpPr>
        <p:spPr bwMode="auto">
          <a:xfrm>
            <a:off x="8064500" y="4194176"/>
            <a:ext cx="65081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rPr>
              <a:t>M - C - C</a:t>
            </a:r>
          </a:p>
        </p:txBody>
      </p:sp>
      <p:sp>
        <p:nvSpPr>
          <p:cNvPr id="490516" name="Line 21"/>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ea typeface="ＭＳ Ｐゴシック" charset="0"/>
              <a:cs typeface="Arial" panose="020B0604020202020204" pitchFamily="34" charset="0"/>
            </a:endParaRPr>
          </a:p>
        </p:txBody>
      </p:sp>
      <p:sp>
        <p:nvSpPr>
          <p:cNvPr id="490517" name="Rectangle 22"/>
          <p:cNvSpPr>
            <a:spLocks noChangeArrowheads="1"/>
          </p:cNvSpPr>
          <p:nvPr/>
        </p:nvSpPr>
        <p:spPr bwMode="auto">
          <a:xfrm>
            <a:off x="8121650" y="3760460"/>
            <a:ext cx="620362"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rPr>
              <a:t>الخروج</a:t>
            </a:r>
            <a:endParaRPr kumimoji="0" lang="en-US" altLang="zh-CN" sz="1400" b="1" i="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490518" name="Text Box 23"/>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351256" name="Rectangle 24"/>
          <p:cNvSpPr>
            <a:spLocks noChangeArrowheads="1"/>
          </p:cNvSpPr>
          <p:nvPr/>
        </p:nvSpPr>
        <p:spPr bwMode="auto">
          <a:xfrm>
            <a:off x="8098485" y="6525340"/>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13</a:t>
            </a:r>
          </a:p>
        </p:txBody>
      </p:sp>
      <p:sp>
        <p:nvSpPr>
          <p:cNvPr id="490520" name="Text Box 25"/>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26-29</a:t>
            </a:r>
          </a:p>
        </p:txBody>
      </p:sp>
      <p:sp>
        <p:nvSpPr>
          <p:cNvPr id="351258" name="Text Box 26"/>
          <p:cNvSpPr txBox="1">
            <a:spLocks noChangeArrowheads="1"/>
          </p:cNvSpPr>
          <p:nvPr/>
        </p:nvSpPr>
        <p:spPr bwMode="auto">
          <a:xfrm rot="20048005">
            <a:off x="713557" y="3309387"/>
            <a:ext cx="6482865" cy="707886"/>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altLang="zh-CN" sz="4000" b="1" i="0"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rPr>
              <a:t>لكن، هل العشر الكبار ناموسٌ "أدبيّ"؟</a:t>
            </a:r>
            <a:endParaRPr kumimoji="0" lang="en-US" altLang="zh-CN" sz="4400" b="1" i="0"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endParaRPr>
          </a:p>
        </p:txBody>
      </p:sp>
      <p:sp>
        <p:nvSpPr>
          <p:cNvPr id="490522" name="Text Box 27"/>
          <p:cNvSpPr txBox="1">
            <a:spLocks noChangeArrowheads="1"/>
          </p:cNvSpPr>
          <p:nvPr/>
        </p:nvSpPr>
        <p:spPr bwMode="auto">
          <a:xfrm>
            <a:off x="8444319" y="0"/>
            <a:ext cx="704039" cy="46166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104</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1260" name="Rectangle 28"/>
          <p:cNvSpPr>
            <a:spLocks noGrp="1" noChangeArrowheads="1"/>
          </p:cNvSpPr>
          <p:nvPr>
            <p:ph type="title" idx="4294967295"/>
          </p:nvPr>
        </p:nvSpPr>
        <p:spPr bwMode="auto">
          <a:xfrm>
            <a:off x="1295400" y="914400"/>
            <a:ext cx="7696200" cy="762000"/>
          </a:xfrm>
          <a:prstGeom prst="rect">
            <a:avLst/>
          </a:prstGeom>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rtl="1" eaLnBrk="1" hangingPunct="1">
              <a:defRPr/>
            </a:pPr>
            <a:r>
              <a:rPr lang="ar-JO" sz="3600" b="1" dirty="0">
                <a:solidFill>
                  <a:srgbClr val="FAFD00"/>
                </a:solidFill>
                <a:effectLst/>
                <a:latin typeface="Arial" panose="020B0604020202020204" pitchFamily="34" charset="0"/>
                <a:cs typeface="Arial" panose="020B0604020202020204" pitchFamily="34" charset="0"/>
              </a:rPr>
              <a:t>النظرة التقليديَّة بشأن الناموس</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532555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12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58"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2545" name="Text Box 4"/>
          <p:cNvSpPr txBox="1">
            <a:spLocks noChangeArrowheads="1"/>
          </p:cNvSpPr>
          <p:nvPr/>
        </p:nvSpPr>
        <p:spPr bwMode="auto">
          <a:xfrm>
            <a:off x="8283244" y="0"/>
            <a:ext cx="856325"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113 أ</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492546" name="Group 54"/>
          <p:cNvGrpSpPr>
            <a:grpSpLocks/>
          </p:cNvGrpSpPr>
          <p:nvPr/>
        </p:nvGrpSpPr>
        <p:grpSpPr bwMode="auto">
          <a:xfrm>
            <a:off x="0" y="613602"/>
            <a:ext cx="9144000" cy="6244399"/>
            <a:chOff x="0" y="355"/>
            <a:chExt cx="5760" cy="2675"/>
          </a:xfrm>
        </p:grpSpPr>
        <p:grpSp>
          <p:nvGrpSpPr>
            <p:cNvPr id="492548" name="Group 7"/>
            <p:cNvGrpSpPr>
              <a:grpSpLocks/>
            </p:cNvGrpSpPr>
            <p:nvPr/>
          </p:nvGrpSpPr>
          <p:grpSpPr bwMode="auto">
            <a:xfrm>
              <a:off x="0" y="355"/>
              <a:ext cx="336" cy="434"/>
              <a:chOff x="0" y="73"/>
              <a:chExt cx="240" cy="471"/>
            </a:xfrm>
          </p:grpSpPr>
          <p:sp>
            <p:nvSpPr>
              <p:cNvPr id="492582" name="Rectangle 8"/>
              <p:cNvSpPr>
                <a:spLocks noChangeArrowheads="1"/>
              </p:cNvSpPr>
              <p:nvPr/>
            </p:nvSpPr>
            <p:spPr bwMode="auto">
              <a:xfrm>
                <a:off x="32" y="73"/>
                <a:ext cx="176" cy="47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1F7E9"/>
                    </a:solidFill>
                    <a:effectLst/>
                    <a:uLnTx/>
                    <a:uFillTx/>
                    <a:ea typeface="宋体" charset="0"/>
                    <a:cs typeface="Arial" panose="020B0604020202020204" pitchFamily="34" charset="0"/>
                  </a:rPr>
                  <a:t>#</a:t>
                </a:r>
              </a:p>
            </p:txBody>
          </p:sp>
          <p:sp>
            <p:nvSpPr>
              <p:cNvPr id="492583" name="Rectangle 9"/>
              <p:cNvSpPr>
                <a:spLocks noChangeArrowheads="1"/>
              </p:cNvSpPr>
              <p:nvPr/>
            </p:nvSpPr>
            <p:spPr bwMode="auto">
              <a:xfrm>
                <a:off x="0" y="74"/>
                <a:ext cx="240" cy="47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ea typeface="ＭＳ Ｐゴシック" charset="0"/>
                  <a:cs typeface="Arial" panose="020B0604020202020204" pitchFamily="34" charset="0"/>
                </a:endParaRPr>
              </a:p>
            </p:txBody>
          </p:sp>
        </p:grpSp>
        <p:grpSp>
          <p:nvGrpSpPr>
            <p:cNvPr id="492549" name="Group 10"/>
            <p:cNvGrpSpPr>
              <a:grpSpLocks/>
            </p:cNvGrpSpPr>
            <p:nvPr/>
          </p:nvGrpSpPr>
          <p:grpSpPr bwMode="auto">
            <a:xfrm>
              <a:off x="336" y="355"/>
              <a:ext cx="2611" cy="434"/>
              <a:chOff x="240" y="73"/>
              <a:chExt cx="1864" cy="471"/>
            </a:xfrm>
          </p:grpSpPr>
          <p:sp>
            <p:nvSpPr>
              <p:cNvPr id="492580" name="Rectangle 11"/>
              <p:cNvSpPr>
                <a:spLocks noChangeArrowheads="1"/>
              </p:cNvSpPr>
              <p:nvPr/>
            </p:nvSpPr>
            <p:spPr bwMode="auto">
              <a:xfrm>
                <a:off x="272" y="73"/>
                <a:ext cx="1800" cy="47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1F7E9"/>
                    </a:solidFill>
                    <a:effectLst/>
                    <a:uLnTx/>
                    <a:uFillTx/>
                    <a:ea typeface="宋体" charset="0"/>
                    <a:cs typeface="Arial" panose="020B0604020202020204" pitchFamily="34" charset="0"/>
                  </a:rPr>
                  <a:t> </a:t>
                </a:r>
                <a:r>
                  <a:rPr kumimoji="0" lang="ar-JO" altLang="zh-CN" sz="2800" b="1" i="0" u="none" strike="noStrike" kern="1200" cap="none" spc="0" normalizeH="0" baseline="0" noProof="0" dirty="0">
                    <a:ln>
                      <a:noFill/>
                    </a:ln>
                    <a:solidFill>
                      <a:srgbClr val="F1F7E9"/>
                    </a:solidFill>
                    <a:effectLst/>
                    <a:uLnTx/>
                    <a:uFillTx/>
                    <a:ea typeface="宋体" charset="0"/>
                    <a:cs typeface="Arial" panose="020B0604020202020204" pitchFamily="34" charset="0"/>
                  </a:rPr>
                  <a:t>وصايا العهد القديم</a:t>
                </a:r>
                <a:endParaRPr kumimoji="0" lang="en-US" altLang="zh-CN" sz="2800" b="1" i="0" u="none" strike="noStrike" kern="1200" cap="none" spc="0" normalizeH="0" baseline="0" noProof="0" dirty="0">
                  <a:ln>
                    <a:noFill/>
                  </a:ln>
                  <a:solidFill>
                    <a:srgbClr val="F1F7E9"/>
                  </a:solidFill>
                  <a:effectLst/>
                  <a:uLnTx/>
                  <a:uFillTx/>
                  <a:ea typeface="宋体" charset="0"/>
                  <a:cs typeface="Arial" panose="020B0604020202020204" pitchFamily="34" charset="0"/>
                </a:endParaRPr>
              </a:p>
            </p:txBody>
          </p:sp>
          <p:sp>
            <p:nvSpPr>
              <p:cNvPr id="492581" name="Rectangle 12"/>
              <p:cNvSpPr>
                <a:spLocks noChangeArrowheads="1"/>
              </p:cNvSpPr>
              <p:nvPr/>
            </p:nvSpPr>
            <p:spPr bwMode="auto">
              <a:xfrm>
                <a:off x="240" y="74"/>
                <a:ext cx="1864" cy="47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ea typeface="ＭＳ Ｐゴシック" charset="0"/>
                  <a:cs typeface="Arial" panose="020B0604020202020204" pitchFamily="34" charset="0"/>
                </a:endParaRPr>
              </a:p>
            </p:txBody>
          </p:sp>
        </p:grpSp>
        <p:grpSp>
          <p:nvGrpSpPr>
            <p:cNvPr id="492550" name="Group 13"/>
            <p:cNvGrpSpPr>
              <a:grpSpLocks/>
            </p:cNvGrpSpPr>
            <p:nvPr/>
          </p:nvGrpSpPr>
          <p:grpSpPr bwMode="auto">
            <a:xfrm>
              <a:off x="2947" y="355"/>
              <a:ext cx="2813" cy="434"/>
              <a:chOff x="2104" y="73"/>
              <a:chExt cx="2008" cy="471"/>
            </a:xfrm>
          </p:grpSpPr>
          <p:sp>
            <p:nvSpPr>
              <p:cNvPr id="492578" name="Rectangle 14"/>
              <p:cNvSpPr>
                <a:spLocks noChangeArrowheads="1"/>
              </p:cNvSpPr>
              <p:nvPr/>
            </p:nvSpPr>
            <p:spPr bwMode="auto">
              <a:xfrm>
                <a:off x="2136" y="73"/>
                <a:ext cx="1944" cy="47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1F7E9"/>
                    </a:solidFill>
                    <a:effectLst/>
                    <a:uLnTx/>
                    <a:uFillTx/>
                    <a:ea typeface="宋体" charset="0"/>
                    <a:cs typeface="Arial" panose="020B0604020202020204" pitchFamily="34" charset="0"/>
                  </a:rPr>
                  <a:t> </a:t>
                </a:r>
                <a:r>
                  <a:rPr kumimoji="0" lang="ar-JO" altLang="zh-CN" sz="2800" b="1" i="0" u="none" strike="noStrike" kern="1200" cap="none" spc="0" normalizeH="0" baseline="0" noProof="0" dirty="0">
                    <a:ln>
                      <a:noFill/>
                    </a:ln>
                    <a:solidFill>
                      <a:srgbClr val="F1F7E9"/>
                    </a:solidFill>
                    <a:effectLst/>
                    <a:uLnTx/>
                    <a:uFillTx/>
                    <a:ea typeface="宋体" charset="0"/>
                    <a:cs typeface="Arial" panose="020B0604020202020204" pitchFamily="34" charset="0"/>
                  </a:rPr>
                  <a:t>تكرارات العهد الجديد بالإشارة إلى وصيَّة العهد القديم</a:t>
                </a:r>
                <a:endParaRPr kumimoji="0" lang="en-US" altLang="zh-CN" sz="2800" b="1" i="0" u="none" strike="noStrike" kern="1200" cap="none" spc="0" normalizeH="0" baseline="0" noProof="0" dirty="0">
                  <a:ln>
                    <a:noFill/>
                  </a:ln>
                  <a:solidFill>
                    <a:srgbClr val="F1F7E9"/>
                  </a:solidFill>
                  <a:effectLst/>
                  <a:uLnTx/>
                  <a:uFillTx/>
                  <a:ea typeface="宋体" charset="0"/>
                  <a:cs typeface="Arial" panose="020B0604020202020204" pitchFamily="34" charset="0"/>
                </a:endParaRPr>
              </a:p>
            </p:txBody>
          </p:sp>
          <p:sp>
            <p:nvSpPr>
              <p:cNvPr id="492579" name="Rectangle 15"/>
              <p:cNvSpPr>
                <a:spLocks noChangeArrowheads="1"/>
              </p:cNvSpPr>
              <p:nvPr/>
            </p:nvSpPr>
            <p:spPr bwMode="auto">
              <a:xfrm>
                <a:off x="2104" y="74"/>
                <a:ext cx="2008" cy="47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ea typeface="ＭＳ Ｐゴシック" charset="0"/>
                  <a:cs typeface="Arial" panose="020B0604020202020204" pitchFamily="34" charset="0"/>
                </a:endParaRPr>
              </a:p>
            </p:txBody>
          </p:sp>
        </p:grpSp>
        <p:grpSp>
          <p:nvGrpSpPr>
            <p:cNvPr id="492551" name="Group 16"/>
            <p:cNvGrpSpPr>
              <a:grpSpLocks/>
            </p:cNvGrpSpPr>
            <p:nvPr/>
          </p:nvGrpSpPr>
          <p:grpSpPr bwMode="auto">
            <a:xfrm>
              <a:off x="0" y="722"/>
              <a:ext cx="336" cy="710"/>
              <a:chOff x="0" y="470"/>
              <a:chExt cx="240" cy="768"/>
            </a:xfrm>
          </p:grpSpPr>
          <p:sp>
            <p:nvSpPr>
              <p:cNvPr id="492576" name="Rectangle 17"/>
              <p:cNvSpPr>
                <a:spLocks noChangeArrowheads="1"/>
              </p:cNvSpPr>
              <p:nvPr/>
            </p:nvSpPr>
            <p:spPr bwMode="auto">
              <a:xfrm>
                <a:off x="32" y="470"/>
                <a:ext cx="176" cy="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3300"/>
                    </a:solidFill>
                    <a:effectLst/>
                    <a:uLnTx/>
                    <a:uFillTx/>
                    <a:ea typeface="宋体" charset="0"/>
                    <a:cs typeface="Arial" panose="020B0604020202020204" pitchFamily="34" charset="0"/>
                  </a:rPr>
                  <a:t>1</a:t>
                </a:r>
                <a:endParaRPr kumimoji="0" lang="en-US" altLang="zh-CN" sz="2000" b="1" i="0" u="none" strike="noStrike" kern="1200" cap="none" spc="0" normalizeH="0" baseline="0" noProof="0" dirty="0">
                  <a:ln>
                    <a:noFill/>
                  </a:ln>
                  <a:solidFill>
                    <a:srgbClr val="003300"/>
                  </a:solidFill>
                  <a:effectLst/>
                  <a:uLnTx/>
                  <a:uFillTx/>
                  <a:ea typeface="宋体" charset="0"/>
                  <a:cs typeface="Arial" panose="020B0604020202020204" pitchFamily="34" charset="0"/>
                </a:endParaRPr>
              </a:p>
            </p:txBody>
          </p:sp>
          <p:sp>
            <p:nvSpPr>
              <p:cNvPr id="492577" name="Rectangle 18"/>
              <p:cNvSpPr>
                <a:spLocks noChangeArrowheads="1"/>
              </p:cNvSpPr>
              <p:nvPr/>
            </p:nvSpPr>
            <p:spPr bwMode="auto">
              <a:xfrm>
                <a:off x="0" y="542"/>
                <a:ext cx="240" cy="69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ea typeface="ＭＳ Ｐゴシック" charset="0"/>
                  <a:cs typeface="Arial" panose="020B0604020202020204" pitchFamily="34" charset="0"/>
                </a:endParaRPr>
              </a:p>
            </p:txBody>
          </p:sp>
        </p:grpSp>
        <p:grpSp>
          <p:nvGrpSpPr>
            <p:cNvPr id="492552" name="Group 19"/>
            <p:cNvGrpSpPr>
              <a:grpSpLocks/>
            </p:cNvGrpSpPr>
            <p:nvPr/>
          </p:nvGrpSpPr>
          <p:grpSpPr bwMode="auto">
            <a:xfrm>
              <a:off x="336" y="789"/>
              <a:ext cx="2611" cy="710"/>
              <a:chOff x="240" y="543"/>
              <a:chExt cx="1864" cy="768"/>
            </a:xfrm>
          </p:grpSpPr>
          <p:sp>
            <p:nvSpPr>
              <p:cNvPr id="492574" name="Rectangle 20"/>
              <p:cNvSpPr>
                <a:spLocks noChangeArrowheads="1"/>
              </p:cNvSpPr>
              <p:nvPr/>
            </p:nvSpPr>
            <p:spPr bwMode="auto">
              <a:xfrm>
                <a:off x="272" y="543"/>
                <a:ext cx="1800" cy="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3300"/>
                    </a:solidFill>
                    <a:effectLst/>
                    <a:uLnTx/>
                    <a:uFillTx/>
                    <a:ea typeface="宋体" charset="0"/>
                    <a:cs typeface="Arial" panose="020B0604020202020204" pitchFamily="34" charset="0"/>
                  </a:rPr>
                  <a:t>ثُمَّ تَكَلَّمَ ٱللهُ بِجَمِيعِ هَذِهِ ٱلْكَلِمَاتِ قَائِلًا:"أَنَا ٱلرَّبُّ إِلَهُكَ ٱلَّذِي أَخْرَجَكَ مِنْ أَرْضِ مِصْرَ مِنْ بَيْتِ ٱلْعُبُودِيَّةِ. لَا يَكُنْ لَكَ آلِهَةٌ أُخرى أَمَامِي".</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3300"/>
                    </a:solidFill>
                    <a:effectLst/>
                    <a:uLnTx/>
                    <a:uFillTx/>
                    <a:ea typeface="宋体" charset="0"/>
                    <a:cs typeface="Arial" panose="020B0604020202020204" pitchFamily="34" charset="0"/>
                  </a:rPr>
                  <a:t>(خروج 20: 1-3)</a:t>
                </a:r>
                <a:endParaRPr kumimoji="0" lang="en-US" altLang="zh-CN" sz="2000" b="1" i="0" u="none" strike="noStrike" kern="1200" cap="none" spc="0" normalizeH="0" baseline="0" noProof="0" dirty="0">
                  <a:ln>
                    <a:noFill/>
                  </a:ln>
                  <a:solidFill>
                    <a:srgbClr val="003300"/>
                  </a:solidFill>
                  <a:effectLst/>
                  <a:uLnTx/>
                  <a:uFillTx/>
                  <a:ea typeface="宋体" charset="0"/>
                  <a:cs typeface="Arial" panose="020B0604020202020204" pitchFamily="34" charset="0"/>
                </a:endParaRPr>
              </a:p>
            </p:txBody>
          </p:sp>
          <p:sp>
            <p:nvSpPr>
              <p:cNvPr id="492575" name="Rectangle 21"/>
              <p:cNvSpPr>
                <a:spLocks noChangeArrowheads="1"/>
              </p:cNvSpPr>
              <p:nvPr/>
            </p:nvSpPr>
            <p:spPr bwMode="auto">
              <a:xfrm>
                <a:off x="240" y="543"/>
                <a:ext cx="1864" cy="69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ea typeface="ＭＳ Ｐゴシック" charset="0"/>
                  <a:cs typeface="Arial" panose="020B0604020202020204" pitchFamily="34" charset="0"/>
                </a:endParaRPr>
              </a:p>
            </p:txBody>
          </p:sp>
        </p:grpSp>
        <p:grpSp>
          <p:nvGrpSpPr>
            <p:cNvPr id="492553" name="Group 22"/>
            <p:cNvGrpSpPr>
              <a:grpSpLocks/>
            </p:cNvGrpSpPr>
            <p:nvPr/>
          </p:nvGrpSpPr>
          <p:grpSpPr bwMode="auto">
            <a:xfrm>
              <a:off x="2947" y="787"/>
              <a:ext cx="2813" cy="713"/>
              <a:chOff x="2104" y="540"/>
              <a:chExt cx="2008" cy="771"/>
            </a:xfrm>
          </p:grpSpPr>
          <p:sp>
            <p:nvSpPr>
              <p:cNvPr id="492572" name="Rectangle 23"/>
              <p:cNvSpPr>
                <a:spLocks noChangeArrowheads="1"/>
              </p:cNvSpPr>
              <p:nvPr/>
            </p:nvSpPr>
            <p:spPr bwMode="auto">
              <a:xfrm>
                <a:off x="2136" y="543"/>
                <a:ext cx="1944" cy="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900" b="1" i="0" u="none" strike="noStrike" kern="1200" cap="none" spc="0" normalizeH="0" baseline="0" noProof="0" dirty="0">
                    <a:ln>
                      <a:noFill/>
                    </a:ln>
                    <a:solidFill>
                      <a:srgbClr val="003300"/>
                    </a:solidFill>
                    <a:effectLst/>
                    <a:uLnTx/>
                    <a:uFillTx/>
                    <a:ea typeface="宋体" charset="0"/>
                    <a:cs typeface="Arial" panose="020B0604020202020204" pitchFamily="34" charset="0"/>
                  </a:rPr>
                  <a:t>"أَيُّهَا ٱلرِّجَالُ، لِمَاذَا تَفْعَلُونَ هَذَا؟ نَحْنُ أَيْضًا بَشَرٌ تَحْتَ آلَامٍ مِثْلُكُمْ، نُبَشِّرُكُمْ أَنْ تَرْجِعُوا مِنْ هَذِهِ ٱلْأَبَاطِيلِ إِلَى ٱلْإِلَهِ ٱلْحَيِّ ٱلَّذِي خَلَقَ ٱلسَّمَاءَ وَٱلْأَرْضَ وَٱلْبَحْرَ وَكُلَّ مَا فِيهَا". (أعمال الرسل 14: 15، ذُكِرَتْ أكثر من 50 مرَّة)</a:t>
                </a:r>
                <a:endParaRPr kumimoji="0" lang="en-US" altLang="zh-CN" sz="1900" b="1" i="0" u="none" strike="noStrike" kern="1200" cap="none" spc="0" normalizeH="0" baseline="0" noProof="0" dirty="0">
                  <a:ln>
                    <a:noFill/>
                  </a:ln>
                  <a:solidFill>
                    <a:srgbClr val="003300"/>
                  </a:solidFill>
                  <a:effectLst/>
                  <a:uLnTx/>
                  <a:uFillTx/>
                  <a:ea typeface="宋体" charset="0"/>
                  <a:cs typeface="Arial" panose="020B0604020202020204" pitchFamily="34" charset="0"/>
                </a:endParaRPr>
              </a:p>
            </p:txBody>
          </p:sp>
          <p:sp>
            <p:nvSpPr>
              <p:cNvPr id="492573" name="Rectangle 24"/>
              <p:cNvSpPr>
                <a:spLocks noChangeArrowheads="1"/>
              </p:cNvSpPr>
              <p:nvPr/>
            </p:nvSpPr>
            <p:spPr bwMode="auto">
              <a:xfrm>
                <a:off x="2104" y="540"/>
                <a:ext cx="2008" cy="69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ea typeface="ＭＳ Ｐゴシック" charset="0"/>
                  <a:cs typeface="Arial" panose="020B0604020202020204" pitchFamily="34" charset="0"/>
                </a:endParaRPr>
              </a:p>
            </p:txBody>
          </p:sp>
        </p:grpSp>
        <p:grpSp>
          <p:nvGrpSpPr>
            <p:cNvPr id="492554" name="Group 25"/>
            <p:cNvGrpSpPr>
              <a:grpSpLocks/>
            </p:cNvGrpSpPr>
            <p:nvPr/>
          </p:nvGrpSpPr>
          <p:grpSpPr bwMode="auto">
            <a:xfrm>
              <a:off x="0" y="1432"/>
              <a:ext cx="336" cy="976"/>
              <a:chOff x="0" y="1238"/>
              <a:chExt cx="240" cy="1056"/>
            </a:xfrm>
          </p:grpSpPr>
          <p:sp>
            <p:nvSpPr>
              <p:cNvPr id="492570" name="Rectangle 26"/>
              <p:cNvSpPr>
                <a:spLocks noChangeArrowheads="1"/>
              </p:cNvSpPr>
              <p:nvPr/>
            </p:nvSpPr>
            <p:spPr bwMode="auto">
              <a:xfrm>
                <a:off x="32" y="1238"/>
                <a:ext cx="176" cy="1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3300"/>
                    </a:solidFill>
                    <a:effectLst/>
                    <a:uLnTx/>
                    <a:uFillTx/>
                    <a:ea typeface="宋体" charset="0"/>
                    <a:cs typeface="Arial" panose="020B0604020202020204" pitchFamily="34" charset="0"/>
                  </a:rPr>
                  <a:t>2</a:t>
                </a:r>
                <a:endParaRPr kumimoji="0" lang="en-US" altLang="zh-CN" sz="2000" b="1" i="0" u="none" strike="noStrike" kern="1200" cap="none" spc="0" normalizeH="0" baseline="0" noProof="0" dirty="0">
                  <a:ln>
                    <a:noFill/>
                  </a:ln>
                  <a:solidFill>
                    <a:srgbClr val="003300"/>
                  </a:solidFill>
                  <a:effectLst/>
                  <a:uLnTx/>
                  <a:uFillTx/>
                  <a:ea typeface="宋体" charset="0"/>
                  <a:cs typeface="Arial" panose="020B0604020202020204" pitchFamily="34" charset="0"/>
                </a:endParaRPr>
              </a:p>
            </p:txBody>
          </p:sp>
          <p:sp>
            <p:nvSpPr>
              <p:cNvPr id="492571" name="Rectangle 27"/>
              <p:cNvSpPr>
                <a:spLocks noChangeArrowheads="1"/>
              </p:cNvSpPr>
              <p:nvPr/>
            </p:nvSpPr>
            <p:spPr bwMode="auto">
              <a:xfrm>
                <a:off x="0" y="1238"/>
                <a:ext cx="240" cy="10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ea typeface="ＭＳ Ｐゴシック" charset="0"/>
                  <a:cs typeface="Arial" panose="020B0604020202020204" pitchFamily="34" charset="0"/>
                </a:endParaRPr>
              </a:p>
            </p:txBody>
          </p:sp>
        </p:grpSp>
        <p:grpSp>
          <p:nvGrpSpPr>
            <p:cNvPr id="492555" name="Group 28"/>
            <p:cNvGrpSpPr>
              <a:grpSpLocks/>
            </p:cNvGrpSpPr>
            <p:nvPr/>
          </p:nvGrpSpPr>
          <p:grpSpPr bwMode="auto">
            <a:xfrm>
              <a:off x="336" y="1432"/>
              <a:ext cx="2611" cy="976"/>
              <a:chOff x="240" y="1238"/>
              <a:chExt cx="1864" cy="1056"/>
            </a:xfrm>
          </p:grpSpPr>
          <p:sp>
            <p:nvSpPr>
              <p:cNvPr id="492568" name="Rectangle 29"/>
              <p:cNvSpPr>
                <a:spLocks noChangeArrowheads="1"/>
              </p:cNvSpPr>
              <p:nvPr/>
            </p:nvSpPr>
            <p:spPr bwMode="auto">
              <a:xfrm>
                <a:off x="272" y="1238"/>
                <a:ext cx="1800" cy="1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3300"/>
                    </a:solidFill>
                    <a:effectLst/>
                    <a:uLnTx/>
                    <a:uFillTx/>
                    <a:ea typeface="宋体" charset="0"/>
                    <a:cs typeface="Arial" panose="020B0604020202020204" pitchFamily="34" charset="0"/>
                  </a:rPr>
                  <a:t>"لَا تَصْنَعْ لَكَ تِمْثَالًا مَنْحُوتًا، وَلَا صُورَةً مَا مِمَّا فِي ٱلسَّمَاءِ مِنْ فَوْقُ، وَمَا فِي ٱلْأَرْضِ مِنْ تَحْتُ، وَمَا فِي ٱلْمَاءِ مِنْ تَحْتِ ٱلْأَرْضِ. لَا تَسْجُدْ لَهُنَّ وَلَا تَعْبُدْهُنَّ، لِأَنِّي أَنَا ٱلرَّبَّ إِلَهَكَ إِلَهٌ غَيُورٌ، أَفْتَقِدُ ذُنُوبَ ٱلْآبَاءِ فِي ٱلْأَبْنَاءِ فِي ٱلْجِيلِ ٱلثَّالِثِ وَٱلرَّابِعِ مِنْ مُبْغِضِيَّ،  وَأَصْنَعُ إِحْسَانًا إِلَى أُلُوفٍ مِنْ مُحِبِّيَّ وَحَافِظِي وَصَايَايَ". (خروج 20: 4-6).</a:t>
                </a:r>
                <a:endParaRPr kumimoji="0" lang="en-US" altLang="zh-CN" sz="2000" b="1" i="0" u="none" strike="noStrike" kern="1200" cap="none" spc="0" normalizeH="0" baseline="0" noProof="0" dirty="0">
                  <a:ln>
                    <a:noFill/>
                  </a:ln>
                  <a:solidFill>
                    <a:srgbClr val="003300"/>
                  </a:solidFill>
                  <a:effectLst/>
                  <a:uLnTx/>
                  <a:uFillTx/>
                  <a:ea typeface="宋体" charset="0"/>
                  <a:cs typeface="Arial" panose="020B0604020202020204" pitchFamily="34" charset="0"/>
                </a:endParaRPr>
              </a:p>
            </p:txBody>
          </p:sp>
          <p:sp>
            <p:nvSpPr>
              <p:cNvPr id="492569" name="Rectangle 30"/>
              <p:cNvSpPr>
                <a:spLocks noChangeArrowheads="1"/>
              </p:cNvSpPr>
              <p:nvPr/>
            </p:nvSpPr>
            <p:spPr bwMode="auto">
              <a:xfrm>
                <a:off x="240" y="1238"/>
                <a:ext cx="1864" cy="10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ea typeface="ＭＳ Ｐゴシック" charset="0"/>
                  <a:cs typeface="Arial" panose="020B0604020202020204" pitchFamily="34" charset="0"/>
                </a:endParaRPr>
              </a:p>
            </p:txBody>
          </p:sp>
        </p:grpSp>
        <p:grpSp>
          <p:nvGrpSpPr>
            <p:cNvPr id="492556" name="Group 31"/>
            <p:cNvGrpSpPr>
              <a:grpSpLocks/>
            </p:cNvGrpSpPr>
            <p:nvPr/>
          </p:nvGrpSpPr>
          <p:grpSpPr bwMode="auto">
            <a:xfrm>
              <a:off x="2947" y="1432"/>
              <a:ext cx="2813" cy="976"/>
              <a:chOff x="2104" y="1238"/>
              <a:chExt cx="2008" cy="1056"/>
            </a:xfrm>
          </p:grpSpPr>
          <p:sp>
            <p:nvSpPr>
              <p:cNvPr id="492566" name="Rectangle 32"/>
              <p:cNvSpPr>
                <a:spLocks noChangeArrowheads="1"/>
              </p:cNvSpPr>
              <p:nvPr/>
            </p:nvSpPr>
            <p:spPr bwMode="auto">
              <a:xfrm>
                <a:off x="2136" y="1238"/>
                <a:ext cx="1944" cy="1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3300"/>
                    </a:solidFill>
                    <a:effectLst/>
                    <a:uLnTx/>
                    <a:uFillTx/>
                    <a:ea typeface="宋体" charset="0"/>
                    <a:cs typeface="Arial" panose="020B0604020202020204" pitchFamily="34" charset="0"/>
                  </a:rPr>
                  <a:t>"أَيُّهَا ٱلْأَوْلَادُ، ٱحْفَظُوا أَنْفُسَكُمْ مِنَ ٱلْأَصْنَامِ".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3300"/>
                    </a:solidFill>
                    <a:effectLst/>
                    <a:uLnTx/>
                    <a:uFillTx/>
                    <a:ea typeface="宋体" charset="0"/>
                    <a:cs typeface="Arial" panose="020B0604020202020204" pitchFamily="34" charset="0"/>
                  </a:rPr>
                  <a:t>(1يوحنَّا 5: 21؛ قارِنْ مع 1تسالونيكي 1: 9؛ رؤيا يوحنَّا 2: 14، 20؛ 9: 20؛ ذُكِرَتْ 12 مرَّةً في العهد الجديد).</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3300"/>
                    </a:solidFill>
                    <a:effectLst/>
                    <a:uLnTx/>
                    <a:uFillTx/>
                    <a:ea typeface="宋体" charset="0"/>
                    <a:cs typeface="Arial" panose="020B0604020202020204" pitchFamily="34" charset="0"/>
                  </a:rPr>
                  <a:t>* جرى تعديل هذا المخطط البيانيِّ وتوسيعه من كتاب لويس سبيري شيفر "علم اللاهوت النظاميّ" 4: 209-10</a:t>
                </a:r>
              </a:p>
            </p:txBody>
          </p:sp>
          <p:sp>
            <p:nvSpPr>
              <p:cNvPr id="492567" name="Rectangle 33"/>
              <p:cNvSpPr>
                <a:spLocks noChangeArrowheads="1"/>
              </p:cNvSpPr>
              <p:nvPr/>
            </p:nvSpPr>
            <p:spPr bwMode="auto">
              <a:xfrm>
                <a:off x="2104" y="1238"/>
                <a:ext cx="2008" cy="10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ea typeface="ＭＳ Ｐゴシック" charset="0"/>
                  <a:cs typeface="Arial" panose="020B0604020202020204" pitchFamily="34" charset="0"/>
                </a:endParaRPr>
              </a:p>
            </p:txBody>
          </p:sp>
        </p:grpSp>
        <p:grpSp>
          <p:nvGrpSpPr>
            <p:cNvPr id="492557" name="Group 34"/>
            <p:cNvGrpSpPr>
              <a:grpSpLocks/>
            </p:cNvGrpSpPr>
            <p:nvPr/>
          </p:nvGrpSpPr>
          <p:grpSpPr bwMode="auto">
            <a:xfrm>
              <a:off x="0" y="2408"/>
              <a:ext cx="336" cy="622"/>
              <a:chOff x="0" y="2294"/>
              <a:chExt cx="240" cy="672"/>
            </a:xfrm>
          </p:grpSpPr>
          <p:sp>
            <p:nvSpPr>
              <p:cNvPr id="492564" name="Rectangle 35"/>
              <p:cNvSpPr>
                <a:spLocks noChangeArrowheads="1"/>
              </p:cNvSpPr>
              <p:nvPr/>
            </p:nvSpPr>
            <p:spPr bwMode="auto">
              <a:xfrm>
                <a:off x="32" y="2294"/>
                <a:ext cx="176"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3300"/>
                    </a:solidFill>
                    <a:effectLst/>
                    <a:uLnTx/>
                    <a:uFillTx/>
                    <a:ea typeface="宋体" charset="0"/>
                    <a:cs typeface="Arial" panose="020B0604020202020204" pitchFamily="34" charset="0"/>
                  </a:rPr>
                  <a:t>3</a:t>
                </a:r>
                <a:endParaRPr kumimoji="0" lang="en-US" altLang="zh-CN" sz="2000" b="1" i="0" u="none" strike="noStrike" kern="1200" cap="none" spc="0" normalizeH="0" baseline="0" noProof="0" dirty="0">
                  <a:ln>
                    <a:noFill/>
                  </a:ln>
                  <a:solidFill>
                    <a:srgbClr val="003300"/>
                  </a:solidFill>
                  <a:effectLst/>
                  <a:uLnTx/>
                  <a:uFillTx/>
                  <a:ea typeface="宋体" charset="0"/>
                  <a:cs typeface="Arial" panose="020B0604020202020204" pitchFamily="34" charset="0"/>
                </a:endParaRPr>
              </a:p>
            </p:txBody>
          </p:sp>
          <p:sp>
            <p:nvSpPr>
              <p:cNvPr id="492565" name="Rectangle 36"/>
              <p:cNvSpPr>
                <a:spLocks noChangeArrowheads="1"/>
              </p:cNvSpPr>
              <p:nvPr/>
            </p:nvSpPr>
            <p:spPr bwMode="auto">
              <a:xfrm>
                <a:off x="0" y="2294"/>
                <a:ext cx="240" cy="67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ea typeface="ＭＳ Ｐゴシック" charset="0"/>
                  <a:cs typeface="Arial" panose="020B0604020202020204" pitchFamily="34" charset="0"/>
                </a:endParaRPr>
              </a:p>
            </p:txBody>
          </p:sp>
        </p:grpSp>
        <p:grpSp>
          <p:nvGrpSpPr>
            <p:cNvPr id="492558" name="Group 37"/>
            <p:cNvGrpSpPr>
              <a:grpSpLocks/>
            </p:cNvGrpSpPr>
            <p:nvPr/>
          </p:nvGrpSpPr>
          <p:grpSpPr bwMode="auto">
            <a:xfrm>
              <a:off x="336" y="2408"/>
              <a:ext cx="2611" cy="622"/>
              <a:chOff x="240" y="2294"/>
              <a:chExt cx="1864" cy="672"/>
            </a:xfrm>
          </p:grpSpPr>
          <p:sp>
            <p:nvSpPr>
              <p:cNvPr id="492562" name="Rectangle 38"/>
              <p:cNvSpPr>
                <a:spLocks noChangeArrowheads="1"/>
              </p:cNvSpPr>
              <p:nvPr/>
            </p:nvSpPr>
            <p:spPr bwMode="auto">
              <a:xfrm>
                <a:off x="272" y="2294"/>
                <a:ext cx="1800"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3300"/>
                    </a:solidFill>
                    <a:effectLst/>
                    <a:uLnTx/>
                    <a:uFillTx/>
                    <a:ea typeface="宋体" charset="0"/>
                    <a:cs typeface="Arial" panose="020B0604020202020204" pitchFamily="34" charset="0"/>
                  </a:rPr>
                  <a:t>"لَا تَنْطِقْ بِٱسْمِ ٱلرَّبِّ إِلَهِكَ بَاطِلًا، لِأَنَّ ٱلرَّبَّ لَا يُبْرِئُ مَنْ نَطَقَ بِٱسْمِهِ بَاطِلًا".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3300"/>
                    </a:solidFill>
                    <a:effectLst/>
                    <a:uLnTx/>
                    <a:uFillTx/>
                    <a:ea typeface="宋体" charset="0"/>
                    <a:cs typeface="Arial" panose="020B0604020202020204" pitchFamily="34" charset="0"/>
                  </a:rPr>
                  <a:t>(خروج 20: 7).</a:t>
                </a:r>
                <a:endParaRPr kumimoji="0" lang="en-US" altLang="zh-CN" sz="2000" b="1" i="0" u="none" strike="noStrike" kern="1200" cap="none" spc="0" normalizeH="0" baseline="0" noProof="0" dirty="0">
                  <a:ln>
                    <a:noFill/>
                  </a:ln>
                  <a:solidFill>
                    <a:srgbClr val="003300"/>
                  </a:solidFill>
                  <a:effectLst/>
                  <a:uLnTx/>
                  <a:uFillTx/>
                  <a:ea typeface="宋体" charset="0"/>
                  <a:cs typeface="Arial" panose="020B0604020202020204" pitchFamily="34" charset="0"/>
                </a:endParaRPr>
              </a:p>
            </p:txBody>
          </p:sp>
          <p:sp>
            <p:nvSpPr>
              <p:cNvPr id="492563" name="Rectangle 39"/>
              <p:cNvSpPr>
                <a:spLocks noChangeArrowheads="1"/>
              </p:cNvSpPr>
              <p:nvPr/>
            </p:nvSpPr>
            <p:spPr bwMode="auto">
              <a:xfrm>
                <a:off x="240" y="2294"/>
                <a:ext cx="1864" cy="67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ea typeface="ＭＳ Ｐゴシック" charset="0"/>
                  <a:cs typeface="Arial" panose="020B0604020202020204" pitchFamily="34" charset="0"/>
                </a:endParaRPr>
              </a:p>
            </p:txBody>
          </p:sp>
        </p:grpSp>
        <p:grpSp>
          <p:nvGrpSpPr>
            <p:cNvPr id="492559" name="Group 40"/>
            <p:cNvGrpSpPr>
              <a:grpSpLocks/>
            </p:cNvGrpSpPr>
            <p:nvPr/>
          </p:nvGrpSpPr>
          <p:grpSpPr bwMode="auto">
            <a:xfrm>
              <a:off x="2947" y="2408"/>
              <a:ext cx="2813" cy="622"/>
              <a:chOff x="2104" y="2294"/>
              <a:chExt cx="2008" cy="672"/>
            </a:xfrm>
          </p:grpSpPr>
          <p:sp>
            <p:nvSpPr>
              <p:cNvPr id="492560" name="Rectangle 41"/>
              <p:cNvSpPr>
                <a:spLocks noChangeArrowheads="1"/>
              </p:cNvSpPr>
              <p:nvPr/>
            </p:nvSpPr>
            <p:spPr bwMode="auto">
              <a:xfrm>
                <a:off x="2136" y="2294"/>
                <a:ext cx="1944"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3300"/>
                    </a:solidFill>
                    <a:effectLst/>
                    <a:uLnTx/>
                    <a:uFillTx/>
                    <a:ea typeface="宋体" charset="0"/>
                    <a:cs typeface="Arial" panose="020B0604020202020204" pitchFamily="34" charset="0"/>
                  </a:rPr>
                  <a:t>"</a:t>
                </a:r>
                <a:r>
                  <a:rPr kumimoji="0" lang="ar-JO" altLang="zh-CN" sz="2000" b="1" i="0" u="none" strike="noStrike" kern="1200" cap="none" spc="0" normalizeH="0" baseline="0" noProof="0" dirty="0">
                    <a:ln>
                      <a:noFill/>
                    </a:ln>
                    <a:solidFill>
                      <a:srgbClr val="003300"/>
                    </a:solidFill>
                    <a:effectLst/>
                    <a:uLnTx/>
                    <a:uFillTx/>
                    <a:ea typeface="宋体" charset="0"/>
                    <a:cs typeface="Arial" panose="020B0604020202020204" pitchFamily="34" charset="0"/>
                  </a:rPr>
                  <a:t>وَلَكِنْ قَبْلَ كُلِّ شَيْءٍ يَا إِخْوَتِي، لَا تَحْلِفُوا، لَا بِٱلسَّمَاءِ، وَلَا بِٱلْأَرْضِ، وَلَا بِقَسَمٍ آخَرَ. بَلْ لِتَكُنْ نَعَمْكُمْ نَعَمْ، وَلَاكُمْ لَا، لِئَلَّا تَقَعُوا تَحْتَ دَيْنُونَةٍ".</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3300"/>
                    </a:solidFill>
                    <a:effectLst/>
                    <a:uLnTx/>
                    <a:uFillTx/>
                    <a:ea typeface="宋体" charset="0"/>
                    <a:cs typeface="Arial" panose="020B0604020202020204" pitchFamily="34" charset="0"/>
                  </a:rPr>
                  <a:t>(يعقوب 5: 12 – ذُكِرَتْ 4 مرَّات)</a:t>
                </a:r>
                <a:endParaRPr kumimoji="0" lang="en-US" altLang="zh-CN" sz="2000" b="1" i="0" u="none" strike="noStrike" kern="1200" cap="none" spc="0" normalizeH="0" baseline="0" noProof="0" dirty="0">
                  <a:ln>
                    <a:noFill/>
                  </a:ln>
                  <a:solidFill>
                    <a:srgbClr val="003300"/>
                  </a:solidFill>
                  <a:effectLst/>
                  <a:uLnTx/>
                  <a:uFillTx/>
                  <a:ea typeface="宋体" charset="0"/>
                  <a:cs typeface="Arial" panose="020B0604020202020204" pitchFamily="34" charset="0"/>
                </a:endParaRPr>
              </a:p>
            </p:txBody>
          </p:sp>
          <p:sp>
            <p:nvSpPr>
              <p:cNvPr id="492561" name="Rectangle 42"/>
              <p:cNvSpPr>
                <a:spLocks noChangeArrowheads="1"/>
              </p:cNvSpPr>
              <p:nvPr/>
            </p:nvSpPr>
            <p:spPr bwMode="auto">
              <a:xfrm>
                <a:off x="2104" y="2294"/>
                <a:ext cx="2008" cy="67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ea typeface="ＭＳ Ｐゴシック" charset="0"/>
                  <a:cs typeface="Arial" panose="020B0604020202020204" pitchFamily="34" charset="0"/>
                </a:endParaRPr>
              </a:p>
            </p:txBody>
          </p:sp>
        </p:grpSp>
      </p:grpSp>
      <p:sp>
        <p:nvSpPr>
          <p:cNvPr id="55298" name="Rectangle 2"/>
          <p:cNvSpPr>
            <a:spLocks noGrp="1" noChangeArrowheads="1"/>
          </p:cNvSpPr>
          <p:nvPr>
            <p:ph type="title"/>
          </p:nvPr>
        </p:nvSpPr>
        <p:spPr>
          <a:xfrm>
            <a:off x="0" y="91480"/>
            <a:ext cx="8077200" cy="457200"/>
          </a:xfrm>
        </p:spPr>
        <p:txBody>
          <a:bodyPr/>
          <a:lstStyle/>
          <a:p>
            <a:pPr>
              <a:defRPr/>
            </a:pPr>
            <a:r>
              <a:rPr lang="ar-JO" altLang="zh-CN" sz="4000" dirty="0">
                <a:solidFill>
                  <a:schemeClr val="accent2"/>
                </a:solidFill>
                <a:latin typeface="Arial" panose="020B0604020202020204" pitchFamily="34" charset="0"/>
                <a:ea typeface="SimSun" charset="0"/>
                <a:cs typeface="Arial" panose="020B0604020202020204" pitchFamily="34" charset="0"/>
              </a:rPr>
              <a:t>الوصايا العشر</a:t>
            </a:r>
            <a:endParaRPr lang="en-US" sz="4000" dirty="0">
              <a:solidFill>
                <a:schemeClr val="accent2"/>
              </a:solidFill>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1787968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DA21E-3847-F548-BB9E-73CBFBE40A87}"/>
              </a:ext>
            </a:extLst>
          </p:cNvPr>
          <p:cNvSpPr>
            <a:spLocks noGrp="1"/>
          </p:cNvSpPr>
          <p:nvPr>
            <p:ph type="ctrTitle"/>
          </p:nvPr>
        </p:nvSpPr>
        <p:spPr>
          <a:xfrm>
            <a:off x="6444679" y="0"/>
            <a:ext cx="2663825" cy="6742113"/>
          </a:xfrm>
        </p:spPr>
        <p:txBody>
          <a:bodyPr/>
          <a:lstStyle/>
          <a:p>
            <a:r>
              <a:rPr lang="ar-JO" altLang="en-US" b="1"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هو المبنى </a:t>
            </a:r>
            <a:br>
              <a:rPr lang="ar-JO" altLang="en-US" b="1"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br>
            <a:r>
              <a:rPr lang="ar-JO" altLang="en-US" b="1"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هو </a:t>
            </a:r>
            <a:br>
              <a:rPr lang="ar-JO" altLang="en-US" b="1"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br>
            <a:r>
              <a:rPr lang="ar-JO" altLang="en-US" b="1"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بيت الله؟</a:t>
            </a:r>
            <a:endParaRPr lang="en-US" altLang="en-US" b="1" dirty="0">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D764BDE8-78A8-FD0B-7372-79960F734D13}"/>
              </a:ext>
            </a:extLst>
          </p:cNvPr>
          <p:cNvGrpSpPr/>
          <p:nvPr/>
        </p:nvGrpSpPr>
        <p:grpSpPr>
          <a:xfrm>
            <a:off x="0" y="0"/>
            <a:ext cx="6489700" cy="6858000"/>
            <a:chOff x="0" y="0"/>
            <a:chExt cx="6489700" cy="6858000"/>
          </a:xfrm>
        </p:grpSpPr>
        <p:pic>
          <p:nvPicPr>
            <p:cNvPr id="134146" name="Picture 4" descr="god_loves church attendance.jpg">
              <a:extLst>
                <a:ext uri="{FF2B5EF4-FFF2-40B4-BE49-F238E27FC236}">
                  <a16:creationId xmlns:a16="http://schemas.microsoft.com/office/drawing/2014/main" id="{07CDCB84-E0E5-3947-8A2C-1D9ABAD37F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89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8453F1BF-43D5-647C-F4D5-CD236937B078}"/>
                </a:ext>
              </a:extLst>
            </p:cNvPr>
            <p:cNvSpPr/>
            <p:nvPr/>
          </p:nvSpPr>
          <p:spPr bwMode="auto">
            <a:xfrm rot="207647">
              <a:off x="677552" y="328551"/>
              <a:ext cx="5129326" cy="5690701"/>
            </a:xfrm>
            <a:prstGeom prst="rect">
              <a:avLst/>
            </a:prstGeom>
            <a:solidFill>
              <a:srgbClr val="FFFE8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ea typeface="ＭＳ Ｐゴシック" pitchFamily="-105" charset="-128"/>
                <a:cs typeface="Arial" panose="020B0604020202020204" pitchFamily="34" charset="0"/>
              </a:endParaRPr>
            </a:p>
          </p:txBody>
        </p:sp>
      </p:grpSp>
      <p:sp>
        <p:nvSpPr>
          <p:cNvPr id="5" name="Title 1">
            <a:extLst>
              <a:ext uri="{FF2B5EF4-FFF2-40B4-BE49-F238E27FC236}">
                <a16:creationId xmlns:a16="http://schemas.microsoft.com/office/drawing/2014/main" id="{CD25E478-7101-B295-0510-D895B0EDA6FC}"/>
              </a:ext>
            </a:extLst>
          </p:cNvPr>
          <p:cNvSpPr txBox="1">
            <a:spLocks/>
          </p:cNvSpPr>
          <p:nvPr/>
        </p:nvSpPr>
        <p:spPr bwMode="auto">
          <a:xfrm rot="173169">
            <a:off x="541486" y="-151256"/>
            <a:ext cx="5304300" cy="674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r>
              <a:rPr lang="ar-JO" altLang="en-US" sz="7200" b="1" kern="0" dirty="0">
                <a:solidFill>
                  <a:srgbClr val="000000"/>
                </a:solidFill>
                <a:effectLst>
                  <a:outerShdw blurRad="38100" dist="38100" dir="2700000" algn="tl">
                    <a:srgbClr val="C0C0C0"/>
                  </a:outerShdw>
                </a:effectLst>
                <a:latin typeface="Arial" panose="020B0604020202020204" pitchFamily="34" charset="0"/>
                <a:ea typeface="Brush Script MT" panose="03060802040406070304" pitchFamily="66" charset="-122"/>
                <a:cs typeface="Arial" panose="020B0604020202020204" pitchFamily="34" charset="0"/>
              </a:rPr>
              <a:t>أحب أن تزورني في بيتي        هذا الأحد</a:t>
            </a:r>
            <a:endParaRPr lang="en-US" altLang="en-US" sz="7200" b="1" kern="0" dirty="0">
              <a:solidFill>
                <a:srgbClr val="000000"/>
              </a:solidFill>
              <a:effectLst>
                <a:outerShdw blurRad="38100" dist="38100" dir="2700000" algn="tl">
                  <a:srgbClr val="C0C0C0"/>
                </a:outerShdw>
              </a:effectLst>
              <a:latin typeface="Arial" panose="020B0604020202020204" pitchFamily="34" charset="0"/>
              <a:ea typeface="Brush Script MT" panose="03060802040406070304" pitchFamily="66" charset="-122"/>
              <a:cs typeface="Arial" panose="020B0604020202020204" pitchFamily="34" charset="0"/>
            </a:endParaRPr>
          </a:p>
          <a:p>
            <a:pPr algn="l"/>
            <a:r>
              <a:rPr lang="ar-JO" altLang="en-US" sz="7200" b="1" kern="0" dirty="0">
                <a:solidFill>
                  <a:srgbClr val="000000"/>
                </a:solidFill>
                <a:effectLst>
                  <a:outerShdw blurRad="38100" dist="38100" dir="2700000" algn="tl">
                    <a:srgbClr val="C0C0C0"/>
                  </a:outerShdw>
                </a:effectLst>
                <a:latin typeface="Arial" panose="020B0604020202020204" pitchFamily="34" charset="0"/>
                <a:ea typeface="Brush Script MT" panose="03060802040406070304" pitchFamily="66" charset="-122"/>
                <a:cs typeface="Arial" panose="020B0604020202020204" pitchFamily="34" charset="0"/>
              </a:rPr>
              <a:t>الله</a:t>
            </a:r>
            <a:endParaRPr lang="en-US" altLang="en-US" sz="7200" b="1" kern="0" dirty="0">
              <a:solidFill>
                <a:srgbClr val="000000"/>
              </a:solidFill>
              <a:effectLst>
                <a:outerShdw blurRad="38100" dist="38100" dir="2700000" algn="tl">
                  <a:srgbClr val="C0C0C0"/>
                </a:outerShdw>
              </a:effectLst>
              <a:latin typeface="Arial" panose="020B0604020202020204" pitchFamily="34" charset="0"/>
              <a:ea typeface="Brush Script MT" panose="03060802040406070304" pitchFamily="66"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4593" name="Text Box 3"/>
          <p:cNvSpPr txBox="1">
            <a:spLocks noChangeArrowheads="1"/>
          </p:cNvSpPr>
          <p:nvPr/>
        </p:nvSpPr>
        <p:spPr bwMode="auto">
          <a:xfrm>
            <a:off x="8207044" y="0"/>
            <a:ext cx="856325"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113 أ</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494594" name="Group 126"/>
          <p:cNvGrpSpPr>
            <a:grpSpLocks/>
          </p:cNvGrpSpPr>
          <p:nvPr/>
        </p:nvGrpSpPr>
        <p:grpSpPr bwMode="auto">
          <a:xfrm>
            <a:off x="0" y="596725"/>
            <a:ext cx="9144000" cy="6261275"/>
            <a:chOff x="0" y="344"/>
            <a:chExt cx="5760" cy="2945"/>
          </a:xfrm>
        </p:grpSpPr>
        <p:grpSp>
          <p:nvGrpSpPr>
            <p:cNvPr id="494597" name="Group 72"/>
            <p:cNvGrpSpPr>
              <a:grpSpLocks/>
            </p:cNvGrpSpPr>
            <p:nvPr/>
          </p:nvGrpSpPr>
          <p:grpSpPr bwMode="auto">
            <a:xfrm>
              <a:off x="0" y="344"/>
              <a:ext cx="336" cy="384"/>
              <a:chOff x="0" y="116"/>
              <a:chExt cx="240" cy="470"/>
            </a:xfrm>
          </p:grpSpPr>
          <p:sp>
            <p:nvSpPr>
              <p:cNvPr id="494633" name="Rectangle 50"/>
              <p:cNvSpPr>
                <a:spLocks noChangeArrowheads="1"/>
              </p:cNvSpPr>
              <p:nvPr/>
            </p:nvSpPr>
            <p:spPr bwMode="auto">
              <a:xfrm>
                <a:off x="32" y="165"/>
                <a:ext cx="176" cy="378"/>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rPr>
                  <a:t>#</a:t>
                </a:r>
              </a:p>
            </p:txBody>
          </p:sp>
          <p:sp>
            <p:nvSpPr>
              <p:cNvPr id="494634" name="Rectangle 71"/>
              <p:cNvSpPr>
                <a:spLocks noChangeArrowheads="1"/>
              </p:cNvSpPr>
              <p:nvPr/>
            </p:nvSpPr>
            <p:spPr bwMode="auto">
              <a:xfrm>
                <a:off x="0" y="116"/>
                <a:ext cx="240" cy="47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598" name="Group 74"/>
            <p:cNvGrpSpPr>
              <a:grpSpLocks/>
            </p:cNvGrpSpPr>
            <p:nvPr/>
          </p:nvGrpSpPr>
          <p:grpSpPr bwMode="auto">
            <a:xfrm>
              <a:off x="336" y="344"/>
              <a:ext cx="2611" cy="384"/>
              <a:chOff x="240" y="114"/>
              <a:chExt cx="1864" cy="470"/>
            </a:xfrm>
          </p:grpSpPr>
          <p:sp>
            <p:nvSpPr>
              <p:cNvPr id="494631" name="Rectangle 51"/>
              <p:cNvSpPr>
                <a:spLocks noChangeArrowheads="1"/>
              </p:cNvSpPr>
              <p:nvPr/>
            </p:nvSpPr>
            <p:spPr bwMode="auto">
              <a:xfrm>
                <a:off x="272" y="115"/>
                <a:ext cx="1800" cy="439"/>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rPr>
                  <a:t>وصايا العهد القديم</a:t>
                </a:r>
                <a:endParaRPr kumimoji="0" lang="en-US" altLang="zh-CN" sz="24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endParaRPr>
              </a:p>
            </p:txBody>
          </p:sp>
          <p:sp>
            <p:nvSpPr>
              <p:cNvPr id="494632" name="Rectangle 73"/>
              <p:cNvSpPr>
                <a:spLocks noChangeArrowheads="1"/>
              </p:cNvSpPr>
              <p:nvPr/>
            </p:nvSpPr>
            <p:spPr bwMode="auto">
              <a:xfrm>
                <a:off x="240" y="114"/>
                <a:ext cx="1864" cy="47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599" name="Group 76"/>
            <p:cNvGrpSpPr>
              <a:grpSpLocks/>
            </p:cNvGrpSpPr>
            <p:nvPr/>
          </p:nvGrpSpPr>
          <p:grpSpPr bwMode="auto">
            <a:xfrm>
              <a:off x="2947" y="344"/>
              <a:ext cx="2813" cy="384"/>
              <a:chOff x="2104" y="115"/>
              <a:chExt cx="2008" cy="470"/>
            </a:xfrm>
          </p:grpSpPr>
          <p:sp>
            <p:nvSpPr>
              <p:cNvPr id="494629" name="Rectangle 52"/>
              <p:cNvSpPr>
                <a:spLocks noChangeArrowheads="1"/>
              </p:cNvSpPr>
              <p:nvPr/>
            </p:nvSpPr>
            <p:spPr bwMode="auto">
              <a:xfrm>
                <a:off x="2136" y="119"/>
                <a:ext cx="1944" cy="466"/>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1F7E9"/>
                    </a:solidFill>
                    <a:effectLst/>
                    <a:uLnTx/>
                    <a:uFillTx/>
                    <a:latin typeface="Arial Narrow" charset="0"/>
                    <a:ea typeface="宋体" charset="0"/>
                    <a:cs typeface="宋体" charset="0"/>
                  </a:rPr>
                  <a:t> </a:t>
                </a:r>
                <a:r>
                  <a:rPr kumimoji="0" lang="ar-JO" altLang="zh-CN" sz="2400" b="1" i="0" u="none" strike="noStrike" kern="1200" cap="none" spc="0" normalizeH="0" baseline="0" noProof="0" dirty="0">
                    <a:ln>
                      <a:noFill/>
                    </a:ln>
                    <a:solidFill>
                      <a:srgbClr val="F1F7E9"/>
                    </a:solidFill>
                    <a:effectLst/>
                    <a:uLnTx/>
                    <a:uFillTx/>
                    <a:latin typeface="Arial Narrow" charset="0"/>
                    <a:ea typeface="宋体" charset="0"/>
                    <a:cs typeface="宋体" charset="0"/>
                  </a:rPr>
                  <a:t>تكرارات العهد الجديد بالإشارة إلى وصيَّة العهد القديم</a:t>
                </a:r>
                <a:endParaRPr kumimoji="0" lang="en-US" altLang="zh-CN" sz="2400" b="1" i="0" u="none" strike="noStrike" kern="1200" cap="none" spc="0" normalizeH="0" baseline="0" noProof="0" dirty="0">
                  <a:ln>
                    <a:noFill/>
                  </a:ln>
                  <a:solidFill>
                    <a:srgbClr val="F1F7E9"/>
                  </a:solidFill>
                  <a:effectLst/>
                  <a:uLnTx/>
                  <a:uFillTx/>
                  <a:latin typeface="Arial Narrow" charset="0"/>
                  <a:ea typeface="宋体" charset="0"/>
                  <a:cs typeface="宋体" charset="0"/>
                </a:endParaRPr>
              </a:p>
            </p:txBody>
          </p:sp>
          <p:sp>
            <p:nvSpPr>
              <p:cNvPr id="494630" name="Rectangle 75"/>
              <p:cNvSpPr>
                <a:spLocks noChangeArrowheads="1"/>
              </p:cNvSpPr>
              <p:nvPr/>
            </p:nvSpPr>
            <p:spPr bwMode="auto">
              <a:xfrm>
                <a:off x="2104" y="115"/>
                <a:ext cx="2008" cy="47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00" name="Group 125"/>
            <p:cNvGrpSpPr>
              <a:grpSpLocks/>
            </p:cNvGrpSpPr>
            <p:nvPr/>
          </p:nvGrpSpPr>
          <p:grpSpPr bwMode="auto">
            <a:xfrm>
              <a:off x="0" y="1877"/>
              <a:ext cx="5760" cy="1412"/>
              <a:chOff x="0" y="634"/>
              <a:chExt cx="5760" cy="1412"/>
            </a:xfrm>
          </p:grpSpPr>
          <p:grpSp>
            <p:nvGrpSpPr>
              <p:cNvPr id="494611" name="Group 78"/>
              <p:cNvGrpSpPr>
                <a:grpSpLocks/>
              </p:cNvGrpSpPr>
              <p:nvPr/>
            </p:nvGrpSpPr>
            <p:grpSpPr bwMode="auto">
              <a:xfrm>
                <a:off x="0" y="634"/>
                <a:ext cx="336" cy="784"/>
                <a:chOff x="0" y="470"/>
                <a:chExt cx="240" cy="960"/>
              </a:xfrm>
            </p:grpSpPr>
            <p:sp>
              <p:nvSpPr>
                <p:cNvPr id="494627" name="Rectangle 53"/>
                <p:cNvSpPr>
                  <a:spLocks noChangeArrowheads="1"/>
                </p:cNvSpPr>
                <p:nvPr/>
              </p:nvSpPr>
              <p:spPr bwMode="auto">
                <a:xfrm>
                  <a:off x="32" y="470"/>
                  <a:ext cx="176"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i="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5</a:t>
                  </a:r>
                  <a:endParaRPr kumimoji="0" lang="en-US" altLang="zh-CN" sz="1800" b="1" i="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4628" name="Rectangle 77"/>
                <p:cNvSpPr>
                  <a:spLocks noChangeArrowheads="1"/>
                </p:cNvSpPr>
                <p:nvPr/>
              </p:nvSpPr>
              <p:spPr bwMode="auto">
                <a:xfrm>
                  <a:off x="0" y="470"/>
                  <a:ext cx="240" cy="96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12" name="Group 80"/>
              <p:cNvGrpSpPr>
                <a:grpSpLocks/>
              </p:cNvGrpSpPr>
              <p:nvPr/>
            </p:nvGrpSpPr>
            <p:grpSpPr bwMode="auto">
              <a:xfrm>
                <a:off x="336" y="634"/>
                <a:ext cx="2611" cy="784"/>
                <a:chOff x="240" y="470"/>
                <a:chExt cx="1864" cy="960"/>
              </a:xfrm>
            </p:grpSpPr>
            <p:sp>
              <p:nvSpPr>
                <p:cNvPr id="494625" name="Rectangle 54"/>
                <p:cNvSpPr>
                  <a:spLocks noChangeArrowheads="1"/>
                </p:cNvSpPr>
                <p:nvPr/>
              </p:nvSpPr>
              <p:spPr bwMode="auto">
                <a:xfrm>
                  <a:off x="272" y="470"/>
                  <a:ext cx="180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3300"/>
                      </a:solidFill>
                      <a:effectLst/>
                      <a:uLnTx/>
                      <a:uFillTx/>
                      <a:ea typeface="ＭＳ Ｐゴシック" charset="0"/>
                      <a:cs typeface="Arial" panose="020B0604020202020204" pitchFamily="34" charset="0"/>
                    </a:rPr>
                    <a:t>"</a:t>
                  </a:r>
                  <a:r>
                    <a:rPr kumimoji="0" lang="ar-JO" altLang="zh-CN" sz="1800" b="1" i="0" u="none" strike="noStrike" kern="1200" cap="none" spc="0" normalizeH="0" baseline="0" noProof="0" dirty="0">
                      <a:ln>
                        <a:noFill/>
                      </a:ln>
                      <a:solidFill>
                        <a:srgbClr val="003300"/>
                      </a:solidFill>
                      <a:effectLst/>
                      <a:uLnTx/>
                      <a:uFillTx/>
                      <a:ea typeface="ＭＳ Ｐゴシック" charset="0"/>
                      <a:cs typeface="Arial" panose="020B0604020202020204" pitchFamily="34" charset="0"/>
                    </a:rPr>
                    <a:t>أَكْرِمْ أَبَاكَ وَأُمَّكَ لِكَيْ تَطُولَ أَيَّامُكَ عَلَى ٱلْأَرْضِ ٱلَّتِي يُعْطِيكَ ٱلرَّبُّ إِلَهُكَ".</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i="0" u="none" strike="noStrike" kern="1200" cap="none" spc="0" normalizeH="0" baseline="0" noProof="0" dirty="0">
                      <a:ln>
                        <a:noFill/>
                      </a:ln>
                      <a:solidFill>
                        <a:srgbClr val="003300"/>
                      </a:solidFill>
                      <a:effectLst/>
                      <a:uLnTx/>
                      <a:uFillTx/>
                      <a:ea typeface="ＭＳ Ｐゴシック" charset="0"/>
                      <a:cs typeface="Arial" panose="020B0604020202020204" pitchFamily="34" charset="0"/>
                    </a:rPr>
                    <a:t>(خروج 20: 12).</a:t>
                  </a:r>
                  <a:endParaRPr kumimoji="0" lang="en-US" altLang="zh-CN" sz="1800" b="1" i="0" u="none" strike="noStrike" kern="1200" cap="none" spc="0" normalizeH="0" baseline="0" noProof="0" dirty="0">
                    <a:ln>
                      <a:noFill/>
                    </a:ln>
                    <a:solidFill>
                      <a:srgbClr val="003300"/>
                    </a:solidFill>
                    <a:effectLst/>
                    <a:uLnTx/>
                    <a:uFillTx/>
                    <a:ea typeface="ＭＳ Ｐゴシック" charset="0"/>
                    <a:cs typeface="Arial" panose="020B0604020202020204" pitchFamily="34" charset="0"/>
                  </a:endParaRPr>
                </a:p>
              </p:txBody>
            </p:sp>
            <p:sp>
              <p:nvSpPr>
                <p:cNvPr id="494626" name="Rectangle 79"/>
                <p:cNvSpPr>
                  <a:spLocks noChangeArrowheads="1"/>
                </p:cNvSpPr>
                <p:nvPr/>
              </p:nvSpPr>
              <p:spPr bwMode="auto">
                <a:xfrm>
                  <a:off x="240" y="470"/>
                  <a:ext cx="1864" cy="96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13" name="Group 82"/>
              <p:cNvGrpSpPr>
                <a:grpSpLocks/>
              </p:cNvGrpSpPr>
              <p:nvPr/>
            </p:nvGrpSpPr>
            <p:grpSpPr bwMode="auto">
              <a:xfrm>
                <a:off x="2947" y="634"/>
                <a:ext cx="2813" cy="784"/>
                <a:chOff x="2104" y="470"/>
                <a:chExt cx="2008" cy="960"/>
              </a:xfrm>
            </p:grpSpPr>
            <p:sp>
              <p:nvSpPr>
                <p:cNvPr id="494623" name="Rectangle 55"/>
                <p:cNvSpPr>
                  <a:spLocks noChangeArrowheads="1"/>
                </p:cNvSpPr>
                <p:nvPr/>
              </p:nvSpPr>
              <p:spPr bwMode="auto">
                <a:xfrm>
                  <a:off x="2136" y="470"/>
                  <a:ext cx="1944"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800" b="1" i="0" u="none" strike="noStrike" kern="1200" cap="none" spc="0" normalizeH="0" baseline="0" noProof="0" dirty="0">
                      <a:ln>
                        <a:noFill/>
                      </a:ln>
                      <a:solidFill>
                        <a:srgbClr val="003300"/>
                      </a:solidFill>
                      <a:effectLst/>
                      <a:uLnTx/>
                      <a:uFillTx/>
                      <a:ea typeface="ＭＳ Ｐゴシック" charset="0"/>
                      <a:cs typeface="Arial" panose="020B0604020202020204" pitchFamily="34" charset="0"/>
                    </a:rPr>
                    <a:t>" أَيُّهَا ٱلْأَوْلَادُ، أَطِيعُوا وَالِدِيكُمْ فِي ٱلرَّبِّ لِأَنَّ هَذَا حَقٌّ. «أَكْرِمْ أَبَاكَ وَأُمَّكَ»، ٱلَّتِي هِيَ أَوَّلُ وَصِيَّةٍ بِوَعْدٍ، «لِكَيْ يَكُونَ لَكُمْ خَيْرٌ، وَتَكُونُوا طِوَالَ ٱلْأَعْمَارِ عَلَى ٱلْأَرْضِ»".</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800" b="1" i="0" u="none" strike="noStrike" kern="1200" cap="none" spc="0" normalizeH="0" baseline="0" noProof="0" dirty="0">
                      <a:ln>
                        <a:noFill/>
                      </a:ln>
                      <a:solidFill>
                        <a:srgbClr val="003300"/>
                      </a:solidFill>
                      <a:effectLst/>
                      <a:uLnTx/>
                      <a:uFillTx/>
                      <a:ea typeface="ＭＳ Ｐゴシック" charset="0"/>
                      <a:cs typeface="Arial" panose="020B0604020202020204" pitchFamily="34" charset="0"/>
                    </a:rPr>
                    <a:t>(أفسس 6: 1- 3؛ متَّى 15: 4-6؛ 19: 19؛ مرقس 7: 10؛ 10: 19؛ تكرار 6 مرَّات).</a:t>
                  </a:r>
                </a:p>
              </p:txBody>
            </p:sp>
            <p:sp>
              <p:nvSpPr>
                <p:cNvPr id="494624" name="Rectangle 81"/>
                <p:cNvSpPr>
                  <a:spLocks noChangeArrowheads="1"/>
                </p:cNvSpPr>
                <p:nvPr/>
              </p:nvSpPr>
              <p:spPr bwMode="auto">
                <a:xfrm>
                  <a:off x="2104" y="470"/>
                  <a:ext cx="2008" cy="96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14" name="Group 84"/>
              <p:cNvGrpSpPr>
                <a:grpSpLocks/>
              </p:cNvGrpSpPr>
              <p:nvPr/>
            </p:nvGrpSpPr>
            <p:grpSpPr bwMode="auto">
              <a:xfrm>
                <a:off x="0" y="1418"/>
                <a:ext cx="336" cy="628"/>
                <a:chOff x="0" y="1430"/>
                <a:chExt cx="240" cy="768"/>
              </a:xfrm>
            </p:grpSpPr>
            <p:sp>
              <p:nvSpPr>
                <p:cNvPr id="494621" name="Rectangle 56"/>
                <p:cNvSpPr>
                  <a:spLocks noChangeArrowheads="1"/>
                </p:cNvSpPr>
                <p:nvPr/>
              </p:nvSpPr>
              <p:spPr bwMode="auto">
                <a:xfrm>
                  <a:off x="32" y="1430"/>
                  <a:ext cx="176" cy="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i="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6</a:t>
                  </a:r>
                  <a:endParaRPr kumimoji="0" lang="en-US" altLang="zh-CN" sz="1800" b="1" i="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4622" name="Rectangle 83"/>
                <p:cNvSpPr>
                  <a:spLocks noChangeArrowheads="1"/>
                </p:cNvSpPr>
                <p:nvPr/>
              </p:nvSpPr>
              <p:spPr bwMode="auto">
                <a:xfrm>
                  <a:off x="0" y="1430"/>
                  <a:ext cx="240" cy="76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15" name="Group 86"/>
              <p:cNvGrpSpPr>
                <a:grpSpLocks/>
              </p:cNvGrpSpPr>
              <p:nvPr/>
            </p:nvGrpSpPr>
            <p:grpSpPr bwMode="auto">
              <a:xfrm>
                <a:off x="336" y="1418"/>
                <a:ext cx="2611" cy="628"/>
                <a:chOff x="240" y="1430"/>
                <a:chExt cx="1864" cy="768"/>
              </a:xfrm>
            </p:grpSpPr>
            <p:sp>
              <p:nvSpPr>
                <p:cNvPr id="494619" name="Rectangle 57"/>
                <p:cNvSpPr>
                  <a:spLocks noChangeArrowheads="1"/>
                </p:cNvSpPr>
                <p:nvPr/>
              </p:nvSpPr>
              <p:spPr bwMode="auto">
                <a:xfrm>
                  <a:off x="272" y="1430"/>
                  <a:ext cx="1800" cy="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1800" b="1" i="0" u="none" strike="noStrike" kern="1200" cap="none" spc="0" normalizeH="0" baseline="0" noProof="0" dirty="0">
                      <a:ln>
                        <a:noFill/>
                      </a:ln>
                      <a:solidFill>
                        <a:srgbClr val="003300"/>
                      </a:solidFill>
                      <a:effectLst/>
                      <a:uLnTx/>
                      <a:uFillTx/>
                      <a:ea typeface="ＭＳ Ｐゴシック" charset="0"/>
                      <a:cs typeface="Arial" panose="020B0604020202020204" pitchFamily="34" charset="0"/>
                    </a:rPr>
                    <a:t>"لَا تَقْتُلْ."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i="0" u="none" strike="noStrike" kern="1200" cap="none" spc="0" normalizeH="0" baseline="0" noProof="0" dirty="0">
                      <a:ln>
                        <a:noFill/>
                      </a:ln>
                      <a:solidFill>
                        <a:srgbClr val="003300"/>
                      </a:solidFill>
                      <a:effectLst/>
                      <a:uLnTx/>
                      <a:uFillTx/>
                      <a:ea typeface="ＭＳ Ｐゴシック" charset="0"/>
                      <a:cs typeface="Arial" panose="020B0604020202020204" pitchFamily="34" charset="0"/>
                    </a:rPr>
                    <a:t>(خر 20: 13).</a:t>
                  </a:r>
                  <a:endParaRPr kumimoji="0" lang="en-US" altLang="zh-CN" sz="1800" b="1" i="0" u="none" strike="noStrike" kern="1200" cap="none" spc="0" normalizeH="0" baseline="0" noProof="0" dirty="0">
                    <a:ln>
                      <a:noFill/>
                    </a:ln>
                    <a:solidFill>
                      <a:srgbClr val="003300"/>
                    </a:solidFill>
                    <a:effectLst/>
                    <a:uLnTx/>
                    <a:uFillTx/>
                    <a:ea typeface="ＭＳ Ｐゴシック" charset="0"/>
                    <a:cs typeface="Arial" panose="020B0604020202020204" pitchFamily="34" charset="0"/>
                  </a:endParaRPr>
                </a:p>
              </p:txBody>
            </p:sp>
            <p:sp>
              <p:nvSpPr>
                <p:cNvPr id="494620" name="Rectangle 85"/>
                <p:cNvSpPr>
                  <a:spLocks noChangeArrowheads="1"/>
                </p:cNvSpPr>
                <p:nvPr/>
              </p:nvSpPr>
              <p:spPr bwMode="auto">
                <a:xfrm>
                  <a:off x="240" y="1430"/>
                  <a:ext cx="1864" cy="76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16" name="Group 88"/>
              <p:cNvGrpSpPr>
                <a:grpSpLocks/>
              </p:cNvGrpSpPr>
              <p:nvPr/>
            </p:nvGrpSpPr>
            <p:grpSpPr bwMode="auto">
              <a:xfrm>
                <a:off x="2947" y="1418"/>
                <a:ext cx="2813" cy="628"/>
                <a:chOff x="2104" y="1430"/>
                <a:chExt cx="2008" cy="768"/>
              </a:xfrm>
            </p:grpSpPr>
            <p:sp>
              <p:nvSpPr>
                <p:cNvPr id="494617" name="Rectangle 58"/>
                <p:cNvSpPr>
                  <a:spLocks noChangeArrowheads="1"/>
                </p:cNvSpPr>
                <p:nvPr/>
              </p:nvSpPr>
              <p:spPr bwMode="auto">
                <a:xfrm>
                  <a:off x="2136" y="1430"/>
                  <a:ext cx="1944" cy="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800" b="1" i="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"كُلُّ مَنْ يُبْغِضُ أَخَاهُ فَهُوَ قَاتِلُ نَفْسٍ، وَأَنْتُمْ تَعْلَمُونَ أَنَّ كُلَّ قَاتِلِ نَفْسٍ لَيْسَ لَهُ حَيَاةٌ أَبَدِيَّةٌ ثَابِتَةٌ فِيهِ"</a:t>
                  </a:r>
                  <a:r>
                    <a:rPr kumimoji="0" lang="en-US" altLang="zh-CN" sz="1800" b="1" i="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 </a:t>
                  </a:r>
                  <a:r>
                    <a:rPr kumimoji="0" lang="ar-JO" altLang="zh-CN" sz="1800" b="1" i="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(1يوحنَّا 3: 15؛ راجِعْ متَّى 19: 18؛ مرقس 10: 19؛ لوقا 18: 20؛ رومية 13: 9؛ يعقوب 2: 11؛ تكرار 6 مرَّات).</a:t>
                  </a:r>
                </a:p>
              </p:txBody>
            </p:sp>
            <p:sp>
              <p:nvSpPr>
                <p:cNvPr id="494618" name="Rectangle 87"/>
                <p:cNvSpPr>
                  <a:spLocks noChangeArrowheads="1"/>
                </p:cNvSpPr>
                <p:nvPr/>
              </p:nvSpPr>
              <p:spPr bwMode="auto">
                <a:xfrm>
                  <a:off x="2104" y="1430"/>
                  <a:ext cx="2008" cy="76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grpSp>
          <p:nvGrpSpPr>
            <p:cNvPr id="494601" name="Group 115"/>
            <p:cNvGrpSpPr>
              <a:grpSpLocks/>
            </p:cNvGrpSpPr>
            <p:nvPr/>
          </p:nvGrpSpPr>
          <p:grpSpPr bwMode="auto">
            <a:xfrm>
              <a:off x="0" y="633"/>
              <a:ext cx="5760" cy="1245"/>
              <a:chOff x="0" y="3030"/>
              <a:chExt cx="5760" cy="1245"/>
            </a:xfrm>
          </p:grpSpPr>
          <p:grpSp>
            <p:nvGrpSpPr>
              <p:cNvPr id="494602" name="Group 116"/>
              <p:cNvGrpSpPr>
                <a:grpSpLocks/>
              </p:cNvGrpSpPr>
              <p:nvPr/>
            </p:nvGrpSpPr>
            <p:grpSpPr bwMode="auto">
              <a:xfrm>
                <a:off x="0" y="3030"/>
                <a:ext cx="336" cy="1242"/>
                <a:chOff x="0" y="2966"/>
                <a:chExt cx="240" cy="1344"/>
              </a:xfrm>
            </p:grpSpPr>
            <p:sp>
              <p:nvSpPr>
                <p:cNvPr id="494609" name="Rectangle 117"/>
                <p:cNvSpPr>
                  <a:spLocks noChangeArrowheads="1"/>
                </p:cNvSpPr>
                <p:nvPr/>
              </p:nvSpPr>
              <p:spPr bwMode="auto">
                <a:xfrm>
                  <a:off x="32" y="2966"/>
                  <a:ext cx="176" cy="1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i="0"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4</a:t>
                  </a:r>
                  <a:endParaRPr kumimoji="0" lang="en-US" altLang="zh-CN" sz="1800" b="1" i="0"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4610" name="Rectangle 118"/>
                <p:cNvSpPr>
                  <a:spLocks noChangeArrowheads="1"/>
                </p:cNvSpPr>
                <p:nvPr/>
              </p:nvSpPr>
              <p:spPr bwMode="auto">
                <a:xfrm>
                  <a:off x="0" y="3068"/>
                  <a:ext cx="240" cy="124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03" name="Group 119"/>
              <p:cNvGrpSpPr>
                <a:grpSpLocks/>
              </p:cNvGrpSpPr>
              <p:nvPr/>
            </p:nvGrpSpPr>
            <p:grpSpPr bwMode="auto">
              <a:xfrm>
                <a:off x="336" y="3089"/>
                <a:ext cx="2611" cy="1186"/>
                <a:chOff x="240" y="3029"/>
                <a:chExt cx="1864" cy="1283"/>
              </a:xfrm>
            </p:grpSpPr>
            <p:sp>
              <p:nvSpPr>
                <p:cNvPr id="494607" name="Rectangle 120"/>
                <p:cNvSpPr>
                  <a:spLocks noChangeArrowheads="1"/>
                </p:cNvSpPr>
                <p:nvPr/>
              </p:nvSpPr>
              <p:spPr bwMode="auto">
                <a:xfrm>
                  <a:off x="243" y="3029"/>
                  <a:ext cx="1829" cy="12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"اُذْكُرْ يَوْمَ ٱلسَّبْتِ لِتُقَدِّسَهُ. سِتَّةَ أَيَّامٍ تَعْمَلُ وَتَصْنَعُ جَمِيعَ عَمَلِكَ، وَأَمَّا ٱلْيَوْمُ ٱلسَّابِعُ فَفِيهِ سَبْتٌ لِلرَّبِّ إِلَهِكَ. لَا تَصْنَعْ عَمَلًا مَّا أَنْتَ وَٱبْنُكَ وَٱبْنَتُكَ وَعَبْدُكَ وَأَمَتُكَ وَبَهِيمَتُكَ وَنَزِيلُكَ ٱلَّذِي دَاخِلَ أَبْوَابِكَ. لِأَنْ فِي سِتَّةِ أَيَّامٍ صَنَعَ ٱلرَّبُّ ٱلسَّمَاءَ وَٱلْأَرْضَ وَٱلْبَحْرَ وَكُلَّ مَا فِيهَا، وَٱسْتَرَاحَ فِي ٱلْيَوْمِ ٱلسَّابِعِ. لِذَلِكَ بَارَكَ ٱلرَّبُّ يَوْمَ ٱلسَّبْتِ وَقَدَّسَهُ..." (خروج 20: 8-11)</a:t>
                  </a:r>
                  <a:endParaRPr kumimoji="0" lang="en-US" altLang="zh-CN" sz="1800" b="1" i="0"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4608" name="Rectangle 121"/>
                <p:cNvSpPr>
                  <a:spLocks noChangeArrowheads="1"/>
                </p:cNvSpPr>
                <p:nvPr/>
              </p:nvSpPr>
              <p:spPr bwMode="auto">
                <a:xfrm>
                  <a:off x="240" y="3068"/>
                  <a:ext cx="1864" cy="12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04" name="Group 122"/>
              <p:cNvGrpSpPr>
                <a:grpSpLocks/>
              </p:cNvGrpSpPr>
              <p:nvPr/>
            </p:nvGrpSpPr>
            <p:grpSpPr bwMode="auto">
              <a:xfrm>
                <a:off x="2947" y="3099"/>
                <a:ext cx="2813" cy="1170"/>
                <a:chOff x="2104" y="3043"/>
                <a:chExt cx="2008" cy="1267"/>
              </a:xfrm>
            </p:grpSpPr>
            <p:sp>
              <p:nvSpPr>
                <p:cNvPr id="494605" name="Rectangle 123"/>
                <p:cNvSpPr>
                  <a:spLocks noChangeArrowheads="1"/>
                </p:cNvSpPr>
                <p:nvPr/>
              </p:nvSpPr>
              <p:spPr bwMode="auto">
                <a:xfrm>
                  <a:off x="2136" y="3043"/>
                  <a:ext cx="1944" cy="1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i="0" u="none" strike="noStrike" kern="1200" cap="none" spc="0" normalizeH="0" baseline="0" noProof="0" dirty="0">
                      <a:ln>
                        <a:noFill/>
                      </a:ln>
                      <a:solidFill>
                        <a:srgbClr val="003300"/>
                      </a:solidFill>
                      <a:effectLst/>
                      <a:uLnTx/>
                      <a:uFillTx/>
                      <a:latin typeface="Arial Narrow" charset="0"/>
                      <a:ea typeface="宋体" charset="0"/>
                      <a:cs typeface="Arial" panose="020B0604020202020204" pitchFamily="34" charset="0"/>
                    </a:rPr>
                    <a:t>لا يوجد نصٌّ في العهد الجديد يطلب هذا من المسيحيِّين، ولكن على الجانب المقابل، يوجد مقطعٌ واحدٌ يحظر بوضوحٍ هذه الممارسة بوصفه أمرًا يجب أن يطيعه المؤمنين.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800" b="1" i="0" u="none" strike="noStrike" kern="1200" cap="none" spc="0" normalizeH="0" baseline="0" noProof="0" dirty="0">
                      <a:ln>
                        <a:noFill/>
                      </a:ln>
                      <a:solidFill>
                        <a:srgbClr val="003300"/>
                      </a:solidFill>
                      <a:effectLst/>
                      <a:uLnTx/>
                      <a:uFillTx/>
                      <a:latin typeface="Arial Narrow" charset="0"/>
                      <a:ea typeface="宋体" charset="0"/>
                      <a:cs typeface="Arial" panose="020B0604020202020204" pitchFamily="34" charset="0"/>
                    </a:rPr>
                    <a:t>"فَلَا يَحْكُمْ عَلَيْكُمْ أَحَدٌ فِي أَكْلٍ أَوْ شُرْبٍ، أَوْ مِنْ جِهَةِ عِيدٍ أَوْ هِلَالٍ أَوْ سَبْتٍ، ٱلَّتِي هِيَ ظِلُّ ٱلْأُمُورِ ٱلْعَتِيدَةِ، وَأَمَّا ٱلْجَسَدُ فَلِلْمَسِيحِ". (كولوسِّي 2: 16-17؛ "صفر" تكرار).</a:t>
                  </a:r>
                  <a:endParaRPr kumimoji="0" lang="en-US" altLang="zh-CN" sz="1800" b="1" i="0" u="none" strike="noStrike" kern="1200" cap="none" spc="0" normalizeH="0" baseline="0" noProof="0" dirty="0">
                    <a:ln>
                      <a:noFill/>
                    </a:ln>
                    <a:solidFill>
                      <a:srgbClr val="003300"/>
                    </a:solidFill>
                    <a:effectLst/>
                    <a:uLnTx/>
                    <a:uFillTx/>
                    <a:latin typeface="Arial Narrow" charset="0"/>
                    <a:ea typeface="宋体" charset="0"/>
                    <a:cs typeface="Arial" panose="020B0604020202020204" pitchFamily="34" charset="0"/>
                  </a:endParaRPr>
                </a:p>
              </p:txBody>
            </p:sp>
            <p:sp>
              <p:nvSpPr>
                <p:cNvPr id="494606" name="Rectangle 124"/>
                <p:cNvSpPr>
                  <a:spLocks noChangeArrowheads="1"/>
                </p:cNvSpPr>
                <p:nvPr/>
              </p:nvSpPr>
              <p:spPr bwMode="auto">
                <a:xfrm>
                  <a:off x="2104" y="3075"/>
                  <a:ext cx="2008" cy="123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grpSp>
      <p:sp>
        <p:nvSpPr>
          <p:cNvPr id="56484" name="Oval 164"/>
          <p:cNvSpPr>
            <a:spLocks noChangeArrowheads="1"/>
          </p:cNvSpPr>
          <p:nvPr/>
        </p:nvSpPr>
        <p:spPr bwMode="auto">
          <a:xfrm>
            <a:off x="4607205" y="1484784"/>
            <a:ext cx="4572000" cy="559648"/>
          </a:xfrm>
          <a:prstGeom prst="ellipse">
            <a:avLst/>
          </a:prstGeom>
          <a:noFill/>
          <a:ln w="76200" cap="sq">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sp>
        <p:nvSpPr>
          <p:cNvPr id="56486" name="Rectangle 166"/>
          <p:cNvSpPr>
            <a:spLocks noGrp="1" noChangeArrowheads="1"/>
          </p:cNvSpPr>
          <p:nvPr>
            <p:ph type="title"/>
          </p:nvPr>
        </p:nvSpPr>
        <p:spPr>
          <a:xfrm>
            <a:off x="-251156" y="15280"/>
            <a:ext cx="8458200" cy="533400"/>
          </a:xfrm>
        </p:spPr>
        <p:txBody>
          <a:bodyPr/>
          <a:lstStyle/>
          <a:p>
            <a:pPr>
              <a:defRPr/>
            </a:pPr>
            <a:r>
              <a:rPr lang="ar-JO" altLang="zh-CN" sz="4000" dirty="0">
                <a:solidFill>
                  <a:schemeClr val="accent2"/>
                </a:solidFill>
                <a:latin typeface="Arial" panose="020B0604020202020204" pitchFamily="34" charset="0"/>
                <a:ea typeface="SimSun" charset="0"/>
                <a:cs typeface="Arial" panose="020B0604020202020204" pitchFamily="34" charset="0"/>
              </a:rPr>
              <a:t>الوصايا العشر</a:t>
            </a:r>
            <a:endParaRPr lang="en-US" sz="4000" dirty="0">
              <a:solidFill>
                <a:schemeClr val="accent2"/>
              </a:solidFill>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3467302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6484"/>
                                        </p:tgtEl>
                                        <p:attrNameLst>
                                          <p:attrName>style.visibility</p:attrName>
                                        </p:attrNameLst>
                                      </p:cBhvr>
                                      <p:to>
                                        <p:strVal val="visible"/>
                                      </p:to>
                                    </p:set>
                                    <p:animEffect transition="in" filter="dissolve">
                                      <p:cBhvr>
                                        <p:cTn id="7" dur="500"/>
                                        <p:tgtEl>
                                          <p:spTgt spid="56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84"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6641" name="Text Box 3"/>
          <p:cNvSpPr txBox="1">
            <a:spLocks noChangeArrowheads="1"/>
          </p:cNvSpPr>
          <p:nvPr/>
        </p:nvSpPr>
        <p:spPr bwMode="auto">
          <a:xfrm>
            <a:off x="8283244" y="0"/>
            <a:ext cx="856325"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113 أ</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496642" name="Group 70"/>
          <p:cNvGrpSpPr>
            <a:grpSpLocks/>
          </p:cNvGrpSpPr>
          <p:nvPr/>
        </p:nvGrpSpPr>
        <p:grpSpPr bwMode="auto">
          <a:xfrm>
            <a:off x="0" y="424259"/>
            <a:ext cx="9215438" cy="6461125"/>
            <a:chOff x="0" y="250"/>
            <a:chExt cx="5805" cy="2657"/>
          </a:xfrm>
        </p:grpSpPr>
        <p:grpSp>
          <p:nvGrpSpPr>
            <p:cNvPr id="496644" name="Group 5"/>
            <p:cNvGrpSpPr>
              <a:grpSpLocks/>
            </p:cNvGrpSpPr>
            <p:nvPr/>
          </p:nvGrpSpPr>
          <p:grpSpPr bwMode="auto">
            <a:xfrm>
              <a:off x="0" y="250"/>
              <a:ext cx="336" cy="384"/>
              <a:chOff x="0" y="0"/>
              <a:chExt cx="240" cy="470"/>
            </a:xfrm>
          </p:grpSpPr>
          <p:sp>
            <p:nvSpPr>
              <p:cNvPr id="496687" name="Rectangle 6"/>
              <p:cNvSpPr>
                <a:spLocks noChangeArrowheads="1"/>
              </p:cNvSpPr>
              <p:nvPr/>
            </p:nvSpPr>
            <p:spPr bwMode="auto">
              <a:xfrm>
                <a:off x="32" y="0"/>
                <a:ext cx="176" cy="470"/>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1F7E9"/>
                    </a:solidFill>
                    <a:effectLst/>
                    <a:uLnTx/>
                    <a:uFillTx/>
                    <a:latin typeface="Arial Narrow" charset="0"/>
                    <a:ea typeface="ＭＳ Ｐゴシック" charset="0"/>
                    <a:cs typeface="Times New Roman" charset="0"/>
                  </a:rPr>
                  <a:t>#</a:t>
                </a:r>
              </a:p>
            </p:txBody>
          </p:sp>
          <p:sp>
            <p:nvSpPr>
              <p:cNvPr id="496688" name="Rectangle 7"/>
              <p:cNvSpPr>
                <a:spLocks noChangeArrowheads="1"/>
              </p:cNvSpPr>
              <p:nvPr/>
            </p:nvSpPr>
            <p:spPr bwMode="auto">
              <a:xfrm>
                <a:off x="0" y="0"/>
                <a:ext cx="240" cy="470"/>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45" name="Group 8"/>
            <p:cNvGrpSpPr>
              <a:grpSpLocks/>
            </p:cNvGrpSpPr>
            <p:nvPr/>
          </p:nvGrpSpPr>
          <p:grpSpPr bwMode="auto">
            <a:xfrm>
              <a:off x="336" y="250"/>
              <a:ext cx="2611" cy="384"/>
              <a:chOff x="240" y="0"/>
              <a:chExt cx="1864" cy="470"/>
            </a:xfrm>
          </p:grpSpPr>
          <p:sp>
            <p:nvSpPr>
              <p:cNvPr id="496685" name="Rectangle 9"/>
              <p:cNvSpPr>
                <a:spLocks noChangeArrowheads="1"/>
              </p:cNvSpPr>
              <p:nvPr/>
            </p:nvSpPr>
            <p:spPr bwMode="auto">
              <a:xfrm>
                <a:off x="272" y="0"/>
                <a:ext cx="1800" cy="470"/>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rPr>
                  <a:t>وصايا العهد القديم</a:t>
                </a:r>
                <a:endParaRPr kumimoji="0" lang="en-US" altLang="zh-CN" sz="28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endParaRPr>
              </a:p>
            </p:txBody>
          </p:sp>
          <p:sp>
            <p:nvSpPr>
              <p:cNvPr id="496686" name="Rectangle 10"/>
              <p:cNvSpPr>
                <a:spLocks noChangeArrowheads="1"/>
              </p:cNvSpPr>
              <p:nvPr/>
            </p:nvSpPr>
            <p:spPr bwMode="auto">
              <a:xfrm>
                <a:off x="240" y="0"/>
                <a:ext cx="1864" cy="470"/>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46" name="Group 11"/>
            <p:cNvGrpSpPr>
              <a:grpSpLocks/>
            </p:cNvGrpSpPr>
            <p:nvPr/>
          </p:nvGrpSpPr>
          <p:grpSpPr bwMode="auto">
            <a:xfrm>
              <a:off x="2947" y="250"/>
              <a:ext cx="2813" cy="384"/>
              <a:chOff x="2104" y="0"/>
              <a:chExt cx="2008" cy="470"/>
            </a:xfrm>
          </p:grpSpPr>
          <p:sp>
            <p:nvSpPr>
              <p:cNvPr id="496683" name="Rectangle 12"/>
              <p:cNvSpPr>
                <a:spLocks noChangeArrowheads="1"/>
              </p:cNvSpPr>
              <p:nvPr/>
            </p:nvSpPr>
            <p:spPr bwMode="auto">
              <a:xfrm>
                <a:off x="2136" y="0"/>
                <a:ext cx="1944" cy="470"/>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1F7E9"/>
                    </a:solidFill>
                    <a:effectLst/>
                    <a:uLnTx/>
                    <a:uFillTx/>
                    <a:latin typeface="Arial Narrow" charset="0"/>
                    <a:ea typeface="宋体" charset="0"/>
                    <a:cs typeface="宋体" charset="0"/>
                  </a:rPr>
                  <a:t> </a:t>
                </a:r>
                <a:r>
                  <a:rPr kumimoji="0" lang="ar-JO" altLang="zh-CN" sz="2800" b="1" i="0" u="none" strike="noStrike" kern="1200" cap="none" spc="0" normalizeH="0" baseline="0" noProof="0" dirty="0">
                    <a:ln>
                      <a:noFill/>
                    </a:ln>
                    <a:solidFill>
                      <a:srgbClr val="F1F7E9"/>
                    </a:solidFill>
                    <a:effectLst/>
                    <a:uLnTx/>
                    <a:uFillTx/>
                    <a:latin typeface="Arial Narrow" charset="0"/>
                    <a:ea typeface="宋体" charset="0"/>
                    <a:cs typeface="宋体" charset="0"/>
                  </a:rPr>
                  <a:t>تكرارات العهد الجديد بالإشارة إلى وصيَّة العهد القديم</a:t>
                </a:r>
                <a:endParaRPr kumimoji="0" lang="en-US" altLang="zh-CN" sz="2800" b="1" i="0" u="none" strike="noStrike" kern="1200" cap="none" spc="0" normalizeH="0" baseline="0" noProof="0" dirty="0">
                  <a:ln>
                    <a:noFill/>
                  </a:ln>
                  <a:solidFill>
                    <a:srgbClr val="F1F7E9"/>
                  </a:solidFill>
                  <a:effectLst/>
                  <a:uLnTx/>
                  <a:uFillTx/>
                  <a:latin typeface="Arial Narrow" charset="0"/>
                  <a:ea typeface="宋体" charset="0"/>
                  <a:cs typeface="宋体" charset="0"/>
                </a:endParaRPr>
              </a:p>
            </p:txBody>
          </p:sp>
          <p:sp>
            <p:nvSpPr>
              <p:cNvPr id="496684" name="Rectangle 13"/>
              <p:cNvSpPr>
                <a:spLocks noChangeArrowheads="1"/>
              </p:cNvSpPr>
              <p:nvPr/>
            </p:nvSpPr>
            <p:spPr bwMode="auto">
              <a:xfrm>
                <a:off x="2104" y="0"/>
                <a:ext cx="2008" cy="470"/>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47" name="Group 32"/>
            <p:cNvGrpSpPr>
              <a:grpSpLocks/>
            </p:cNvGrpSpPr>
            <p:nvPr/>
          </p:nvGrpSpPr>
          <p:grpSpPr bwMode="auto">
            <a:xfrm>
              <a:off x="0" y="633"/>
              <a:ext cx="336" cy="549"/>
              <a:chOff x="0" y="2198"/>
              <a:chExt cx="240" cy="672"/>
            </a:xfrm>
          </p:grpSpPr>
          <p:sp>
            <p:nvSpPr>
              <p:cNvPr id="496681" name="Rectangle 33"/>
              <p:cNvSpPr>
                <a:spLocks noChangeArrowheads="1"/>
              </p:cNvSpPr>
              <p:nvPr/>
            </p:nvSpPr>
            <p:spPr bwMode="auto">
              <a:xfrm>
                <a:off x="32" y="2198"/>
                <a:ext cx="176" cy="672"/>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7</a:t>
                </a:r>
                <a:endParaRPr kumimoji="0" lang="en-US" altLang="zh-CN" sz="2000" b="1" i="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82" name="Rectangle 34"/>
              <p:cNvSpPr>
                <a:spLocks noChangeArrowheads="1"/>
              </p:cNvSpPr>
              <p:nvPr/>
            </p:nvSpPr>
            <p:spPr bwMode="auto">
              <a:xfrm>
                <a:off x="0" y="2198"/>
                <a:ext cx="240" cy="672"/>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48" name="Group 35"/>
            <p:cNvGrpSpPr>
              <a:grpSpLocks/>
            </p:cNvGrpSpPr>
            <p:nvPr/>
          </p:nvGrpSpPr>
          <p:grpSpPr bwMode="auto">
            <a:xfrm>
              <a:off x="336" y="633"/>
              <a:ext cx="2611" cy="549"/>
              <a:chOff x="240" y="2198"/>
              <a:chExt cx="1864" cy="672"/>
            </a:xfrm>
          </p:grpSpPr>
          <p:sp>
            <p:nvSpPr>
              <p:cNvPr id="496679" name="Rectangle 36"/>
              <p:cNvSpPr>
                <a:spLocks noChangeArrowheads="1"/>
              </p:cNvSpPr>
              <p:nvPr/>
            </p:nvSpPr>
            <p:spPr bwMode="auto">
              <a:xfrm>
                <a:off x="272" y="2198"/>
                <a:ext cx="1800" cy="672"/>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"لَا تَزْنِ“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(خروج 20: 14).</a:t>
                </a:r>
                <a:endParaRPr kumimoji="0" lang="en-US" altLang="zh-CN" sz="2000" b="1" i="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80" name="Rectangle 37"/>
              <p:cNvSpPr>
                <a:spLocks noChangeArrowheads="1"/>
              </p:cNvSpPr>
              <p:nvPr/>
            </p:nvSpPr>
            <p:spPr bwMode="auto">
              <a:xfrm>
                <a:off x="240" y="2198"/>
                <a:ext cx="1864" cy="672"/>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49" name="Group 38"/>
            <p:cNvGrpSpPr>
              <a:grpSpLocks/>
            </p:cNvGrpSpPr>
            <p:nvPr/>
          </p:nvGrpSpPr>
          <p:grpSpPr bwMode="auto">
            <a:xfrm>
              <a:off x="2947" y="633"/>
              <a:ext cx="2813" cy="549"/>
              <a:chOff x="2104" y="2198"/>
              <a:chExt cx="2008" cy="672"/>
            </a:xfrm>
          </p:grpSpPr>
          <p:sp>
            <p:nvSpPr>
              <p:cNvPr id="496677" name="Rectangle 39"/>
              <p:cNvSpPr>
                <a:spLocks noChangeArrowheads="1"/>
              </p:cNvSpPr>
              <p:nvPr/>
            </p:nvSpPr>
            <p:spPr bwMode="auto">
              <a:xfrm>
                <a:off x="2136" y="2336"/>
                <a:ext cx="1944" cy="534"/>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3300"/>
                    </a:solidFill>
                    <a:effectLst/>
                    <a:uLnTx/>
                    <a:uFillTx/>
                    <a:latin typeface="Arial Narrow" charset="0"/>
                    <a:ea typeface="ＭＳ Ｐゴシック" charset="0"/>
                    <a:cs typeface="Times New Roman" charset="0"/>
                  </a:rPr>
                  <a:t>"</a:t>
                </a:r>
                <a:r>
                  <a:rPr kumimoji="0" lang="ar-JO" altLang="zh-CN" sz="2000" b="1" i="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لِيَكُنِ ٱلزِّوَاجُ مُكَرَّمًا عِنْدَ كُلِّ وَاحِدٍ، وَٱلْمَضْجَعُ غَيْرَ نَجِسٍ. وَأَمَّا ٱلْعَاهِرُونَ وَٱلزُّنَاةُ فَسَيَدِينُهُمُ ٱللهُ".</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(عبرانيِّين 13: 4؛ قارِنْ مع مرقس 10: 19؛ تكرار 12 مرَّة)</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i="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78" name="Rectangle 40"/>
              <p:cNvSpPr>
                <a:spLocks noChangeArrowheads="1"/>
              </p:cNvSpPr>
              <p:nvPr/>
            </p:nvSpPr>
            <p:spPr bwMode="auto">
              <a:xfrm>
                <a:off x="2104" y="2198"/>
                <a:ext cx="2008" cy="672"/>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0" name="Group 41"/>
            <p:cNvGrpSpPr>
              <a:grpSpLocks/>
            </p:cNvGrpSpPr>
            <p:nvPr/>
          </p:nvGrpSpPr>
          <p:grpSpPr bwMode="auto">
            <a:xfrm>
              <a:off x="0" y="1182"/>
              <a:ext cx="336" cy="627"/>
              <a:chOff x="0" y="2870"/>
              <a:chExt cx="240" cy="768"/>
            </a:xfrm>
          </p:grpSpPr>
          <p:sp>
            <p:nvSpPr>
              <p:cNvPr id="496675" name="Rectangle 42"/>
              <p:cNvSpPr>
                <a:spLocks noChangeArrowheads="1"/>
              </p:cNvSpPr>
              <p:nvPr/>
            </p:nvSpPr>
            <p:spPr bwMode="auto">
              <a:xfrm>
                <a:off x="32" y="2870"/>
                <a:ext cx="176" cy="768"/>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8</a:t>
                </a:r>
                <a:endParaRPr kumimoji="0" lang="en-US" altLang="zh-CN" sz="2000" b="1" i="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76" name="Rectangle 43"/>
              <p:cNvSpPr>
                <a:spLocks noChangeArrowheads="1"/>
              </p:cNvSpPr>
              <p:nvPr/>
            </p:nvSpPr>
            <p:spPr bwMode="auto">
              <a:xfrm>
                <a:off x="0" y="2870"/>
                <a:ext cx="240" cy="768"/>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1" name="Group 44"/>
            <p:cNvGrpSpPr>
              <a:grpSpLocks/>
            </p:cNvGrpSpPr>
            <p:nvPr/>
          </p:nvGrpSpPr>
          <p:grpSpPr bwMode="auto">
            <a:xfrm>
              <a:off x="336" y="1182"/>
              <a:ext cx="2611" cy="627"/>
              <a:chOff x="240" y="2870"/>
              <a:chExt cx="1864" cy="768"/>
            </a:xfrm>
          </p:grpSpPr>
          <p:sp>
            <p:nvSpPr>
              <p:cNvPr id="496673" name="Rectangle 45"/>
              <p:cNvSpPr>
                <a:spLocks noChangeArrowheads="1"/>
              </p:cNvSpPr>
              <p:nvPr/>
            </p:nvSpPr>
            <p:spPr bwMode="auto">
              <a:xfrm>
                <a:off x="272" y="2870"/>
                <a:ext cx="1800" cy="768"/>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"لَا تَسْرِقْ"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(خروج 20: 15).</a:t>
                </a:r>
                <a:endParaRPr kumimoji="0" lang="en-US" altLang="zh-CN" sz="2000" b="1" i="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74" name="Rectangle 46"/>
              <p:cNvSpPr>
                <a:spLocks noChangeArrowheads="1"/>
              </p:cNvSpPr>
              <p:nvPr/>
            </p:nvSpPr>
            <p:spPr bwMode="auto">
              <a:xfrm>
                <a:off x="240" y="2870"/>
                <a:ext cx="1864" cy="768"/>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2" name="Group 47"/>
            <p:cNvGrpSpPr>
              <a:grpSpLocks/>
            </p:cNvGrpSpPr>
            <p:nvPr/>
          </p:nvGrpSpPr>
          <p:grpSpPr bwMode="auto">
            <a:xfrm>
              <a:off x="2947" y="1182"/>
              <a:ext cx="2813" cy="627"/>
              <a:chOff x="2104" y="2870"/>
              <a:chExt cx="2008" cy="768"/>
            </a:xfrm>
          </p:grpSpPr>
          <p:sp>
            <p:nvSpPr>
              <p:cNvPr id="496671" name="Rectangle 48"/>
              <p:cNvSpPr>
                <a:spLocks noChangeArrowheads="1"/>
              </p:cNvSpPr>
              <p:nvPr/>
            </p:nvSpPr>
            <p:spPr bwMode="auto">
              <a:xfrm>
                <a:off x="2136" y="2870"/>
                <a:ext cx="1944" cy="768"/>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 لَا يَسْرِقِ ٱلسَّارِقُ فِي مَا بَعْدُ، بَلْ بِٱلْحَرِيِّ يَتْعَبُ عَامِلًا ٱلصَّالِحَ بِيَدَيْهِ، لِيَكُونَ لَهُ أَنْ يُعْطِيَ مَنْ لَهُ ٱحْتِيَاجٌ..." (أفسس 4: 28؛ قارِنْ مع متَّى 27: 64؛ مرقس 10: 19؛ لوقا 18: 20؛ رومية 13: 9؛ تيطس 2: 10؛</a:t>
                </a:r>
                <a:r>
                  <a:rPr kumimoji="0" lang="ar-JO" altLang="zh-CN" sz="2000" b="1" i="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 تكرار</a:t>
                </a:r>
                <a:r>
                  <a:rPr kumimoji="0" lang="ar-JO" altLang="zh-CN" sz="2000" b="1" i="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 6 مرَّات).</a:t>
                </a:r>
              </a:p>
            </p:txBody>
          </p:sp>
          <p:sp>
            <p:nvSpPr>
              <p:cNvPr id="496672" name="Rectangle 49"/>
              <p:cNvSpPr>
                <a:spLocks noChangeArrowheads="1"/>
              </p:cNvSpPr>
              <p:nvPr/>
            </p:nvSpPr>
            <p:spPr bwMode="auto">
              <a:xfrm>
                <a:off x="2104" y="2870"/>
                <a:ext cx="2008" cy="768"/>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3" name="Group 50"/>
            <p:cNvGrpSpPr>
              <a:grpSpLocks/>
            </p:cNvGrpSpPr>
            <p:nvPr/>
          </p:nvGrpSpPr>
          <p:grpSpPr bwMode="auto">
            <a:xfrm>
              <a:off x="0" y="1809"/>
              <a:ext cx="336" cy="471"/>
              <a:chOff x="0" y="3638"/>
              <a:chExt cx="240" cy="576"/>
            </a:xfrm>
          </p:grpSpPr>
          <p:sp>
            <p:nvSpPr>
              <p:cNvPr id="496669" name="Rectangle 51"/>
              <p:cNvSpPr>
                <a:spLocks noChangeArrowheads="1"/>
              </p:cNvSpPr>
              <p:nvPr/>
            </p:nvSpPr>
            <p:spPr bwMode="auto">
              <a:xfrm>
                <a:off x="32" y="3638"/>
                <a:ext cx="176" cy="576"/>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9</a:t>
                </a:r>
                <a:endParaRPr kumimoji="0" lang="en-US" altLang="zh-CN" sz="2000" b="1" i="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70" name="Rectangle 52"/>
              <p:cNvSpPr>
                <a:spLocks noChangeArrowheads="1"/>
              </p:cNvSpPr>
              <p:nvPr/>
            </p:nvSpPr>
            <p:spPr bwMode="auto">
              <a:xfrm>
                <a:off x="0" y="3638"/>
                <a:ext cx="240" cy="576"/>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4" name="Group 53"/>
            <p:cNvGrpSpPr>
              <a:grpSpLocks/>
            </p:cNvGrpSpPr>
            <p:nvPr/>
          </p:nvGrpSpPr>
          <p:grpSpPr bwMode="auto">
            <a:xfrm>
              <a:off x="336" y="1809"/>
              <a:ext cx="2611" cy="471"/>
              <a:chOff x="240" y="3638"/>
              <a:chExt cx="1864" cy="576"/>
            </a:xfrm>
          </p:grpSpPr>
          <p:sp>
            <p:nvSpPr>
              <p:cNvPr id="496667" name="Rectangle 54"/>
              <p:cNvSpPr>
                <a:spLocks noChangeArrowheads="1"/>
              </p:cNvSpPr>
              <p:nvPr/>
            </p:nvSpPr>
            <p:spPr bwMode="auto">
              <a:xfrm>
                <a:off x="272" y="3638"/>
                <a:ext cx="1800" cy="576"/>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"لَا تَشْهَدْ عَلَى قَرِيبِكَ شَهَادَةَ زُورٍ"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(خروج 20: 16).</a:t>
                </a:r>
                <a:endParaRPr kumimoji="0" lang="en-US" altLang="zh-CN" sz="2000" b="1" i="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68" name="Rectangle 55"/>
              <p:cNvSpPr>
                <a:spLocks noChangeArrowheads="1"/>
              </p:cNvSpPr>
              <p:nvPr/>
            </p:nvSpPr>
            <p:spPr bwMode="auto">
              <a:xfrm>
                <a:off x="240" y="3638"/>
                <a:ext cx="1864" cy="576"/>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5" name="Group 56"/>
            <p:cNvGrpSpPr>
              <a:grpSpLocks/>
            </p:cNvGrpSpPr>
            <p:nvPr/>
          </p:nvGrpSpPr>
          <p:grpSpPr bwMode="auto">
            <a:xfrm>
              <a:off x="2947" y="1809"/>
              <a:ext cx="2813" cy="471"/>
              <a:chOff x="2104" y="3638"/>
              <a:chExt cx="2008" cy="576"/>
            </a:xfrm>
          </p:grpSpPr>
          <p:sp>
            <p:nvSpPr>
              <p:cNvPr id="496665" name="Rectangle 57"/>
              <p:cNvSpPr>
                <a:spLocks noChangeArrowheads="1"/>
              </p:cNvSpPr>
              <p:nvPr/>
            </p:nvSpPr>
            <p:spPr bwMode="auto">
              <a:xfrm>
                <a:off x="2136" y="3638"/>
                <a:ext cx="1864" cy="576"/>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"لَا تَكْذِبُوا بَعْضُكُمْ عَلَى بَعْضٍ، إِذْ خَلَعْتُمُ ٱلْإِنْسَانَ ٱلْعَتِيقَ مَعَ أَعْمَالِهِ" (كولوسِّي 3: 9؛ قارِنْ مع أفسس 4: 25؛</a:t>
                </a:r>
                <a:r>
                  <a:rPr kumimoji="0" lang="ar-JO" altLang="zh-CN" sz="2000" b="1" i="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 تكرار</a:t>
                </a:r>
                <a:r>
                  <a:rPr kumimoji="0" lang="ar-JO" altLang="zh-CN" sz="2000" b="1" i="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 4 مرَّات).</a:t>
                </a:r>
              </a:p>
            </p:txBody>
          </p:sp>
          <p:sp>
            <p:nvSpPr>
              <p:cNvPr id="496666" name="Rectangle 58"/>
              <p:cNvSpPr>
                <a:spLocks noChangeArrowheads="1"/>
              </p:cNvSpPr>
              <p:nvPr/>
            </p:nvSpPr>
            <p:spPr bwMode="auto">
              <a:xfrm>
                <a:off x="2104" y="3638"/>
                <a:ext cx="2008" cy="576"/>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6" name="Group 59"/>
            <p:cNvGrpSpPr>
              <a:grpSpLocks/>
            </p:cNvGrpSpPr>
            <p:nvPr/>
          </p:nvGrpSpPr>
          <p:grpSpPr bwMode="auto">
            <a:xfrm>
              <a:off x="0" y="2280"/>
              <a:ext cx="336" cy="627"/>
              <a:chOff x="0" y="4214"/>
              <a:chExt cx="240" cy="768"/>
            </a:xfrm>
          </p:grpSpPr>
          <p:sp>
            <p:nvSpPr>
              <p:cNvPr id="496663" name="Rectangle 60"/>
              <p:cNvSpPr>
                <a:spLocks noChangeArrowheads="1"/>
              </p:cNvSpPr>
              <p:nvPr/>
            </p:nvSpPr>
            <p:spPr bwMode="auto">
              <a:xfrm>
                <a:off x="32" y="4214"/>
                <a:ext cx="176" cy="768"/>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10</a:t>
                </a:r>
                <a:endParaRPr kumimoji="0" lang="en-US" altLang="zh-CN" sz="2000" b="1" i="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64" name="Rectangle 61"/>
              <p:cNvSpPr>
                <a:spLocks noChangeArrowheads="1"/>
              </p:cNvSpPr>
              <p:nvPr/>
            </p:nvSpPr>
            <p:spPr bwMode="auto">
              <a:xfrm>
                <a:off x="0" y="4214"/>
                <a:ext cx="240" cy="768"/>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7" name="Group 62"/>
            <p:cNvGrpSpPr>
              <a:grpSpLocks/>
            </p:cNvGrpSpPr>
            <p:nvPr/>
          </p:nvGrpSpPr>
          <p:grpSpPr bwMode="auto">
            <a:xfrm>
              <a:off x="336" y="2280"/>
              <a:ext cx="2611" cy="627"/>
              <a:chOff x="240" y="4214"/>
              <a:chExt cx="1864" cy="768"/>
            </a:xfrm>
          </p:grpSpPr>
          <p:sp>
            <p:nvSpPr>
              <p:cNvPr id="496661" name="Rectangle 63"/>
              <p:cNvSpPr>
                <a:spLocks noChangeArrowheads="1"/>
              </p:cNvSpPr>
              <p:nvPr/>
            </p:nvSpPr>
            <p:spPr bwMode="auto">
              <a:xfrm>
                <a:off x="272" y="4214"/>
                <a:ext cx="1800" cy="768"/>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3300"/>
                    </a:solidFill>
                    <a:effectLst/>
                    <a:uLnTx/>
                    <a:uFillTx/>
                    <a:latin typeface="Arial Narrow" charset="0"/>
                    <a:ea typeface="ＭＳ Ｐゴシック" charset="0"/>
                    <a:cs typeface="Times New Roman" charset="0"/>
                  </a:rPr>
                  <a:t>"</a:t>
                </a:r>
                <a:r>
                  <a:rPr kumimoji="0" lang="ar-JO" altLang="zh-CN" sz="2000" b="1" i="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لَا تَشْتَهِ بَيْتَ قَرِيبِكَ. لَا تَشْتَهِ ٱمْرَأَةَ قَرِيبِكَ، وَلَا عَبْدَهُ، وَلَا أَمَتَهُ، وَلَا ثَوْرَهُ، وَلَا حِمَارَهُ، وَلَا شَيْئًا مِمَّا لِقَرِيبِكَ"</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(خروج 20: 17).</a:t>
                </a:r>
                <a:endParaRPr kumimoji="0" lang="en-US" altLang="zh-CN" sz="2000" b="1" i="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62" name="Rectangle 64"/>
              <p:cNvSpPr>
                <a:spLocks noChangeArrowheads="1"/>
              </p:cNvSpPr>
              <p:nvPr/>
            </p:nvSpPr>
            <p:spPr bwMode="auto">
              <a:xfrm>
                <a:off x="240" y="4214"/>
                <a:ext cx="1864" cy="768"/>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8" name="Group 65"/>
            <p:cNvGrpSpPr>
              <a:grpSpLocks/>
            </p:cNvGrpSpPr>
            <p:nvPr/>
          </p:nvGrpSpPr>
          <p:grpSpPr bwMode="auto">
            <a:xfrm>
              <a:off x="2947" y="2280"/>
              <a:ext cx="2858" cy="627"/>
              <a:chOff x="2104" y="4214"/>
              <a:chExt cx="2040" cy="768"/>
            </a:xfrm>
          </p:grpSpPr>
          <p:sp>
            <p:nvSpPr>
              <p:cNvPr id="496659" name="Rectangle 66"/>
              <p:cNvSpPr>
                <a:spLocks noChangeArrowheads="1"/>
              </p:cNvSpPr>
              <p:nvPr/>
            </p:nvSpPr>
            <p:spPr bwMode="auto">
              <a:xfrm>
                <a:off x="2136" y="4214"/>
                <a:ext cx="2008" cy="768"/>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"وَقَالَ لَهُمُ: «ٱنْظُرُوا وَتَحَفَّظُوا مِنَ ٱلطَّمَعِ، فَإِنَّهُ مَتَى كَانَ لِأَحَدٍ كَثِيرٌ فَلَيْسَتْ حَيَاتُهُ مِنْ أَمْوَالِهِ»"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(لوقا 12: 15؛ رومية 7: 7؛ 13: 9؛ أفسس 5: 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 يعقوب 4: 2؛ 2بطرس 2: 3، 14؛</a:t>
                </a:r>
                <a:r>
                  <a:rPr kumimoji="0" lang="ar-JO" altLang="zh-CN" sz="2000" b="1" i="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 تكرار</a:t>
                </a:r>
                <a:r>
                  <a:rPr kumimoji="0" lang="ar-JO" altLang="zh-CN" sz="2000" b="1" i="0"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 9 مرَّات).</a:t>
                </a:r>
              </a:p>
            </p:txBody>
          </p:sp>
          <p:sp>
            <p:nvSpPr>
              <p:cNvPr id="496660" name="Rectangle 67"/>
              <p:cNvSpPr>
                <a:spLocks noChangeArrowheads="1"/>
              </p:cNvSpPr>
              <p:nvPr/>
            </p:nvSpPr>
            <p:spPr bwMode="auto">
              <a:xfrm>
                <a:off x="2104" y="4214"/>
                <a:ext cx="2008" cy="768"/>
              </a:xfrm>
              <a:prstGeom prst="rect">
                <a:avLst/>
              </a:prstGeom>
              <a:noFill/>
              <a:ln w="7"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sp>
        <p:nvSpPr>
          <p:cNvPr id="66562" name="Rectangle 2"/>
          <p:cNvSpPr>
            <a:spLocks noGrp="1" noChangeArrowheads="1"/>
          </p:cNvSpPr>
          <p:nvPr>
            <p:ph type="title"/>
          </p:nvPr>
        </p:nvSpPr>
        <p:spPr>
          <a:xfrm>
            <a:off x="0" y="19472"/>
            <a:ext cx="8229600" cy="457200"/>
          </a:xfrm>
        </p:spPr>
        <p:txBody>
          <a:bodyPr/>
          <a:lstStyle/>
          <a:p>
            <a:pPr>
              <a:defRPr/>
            </a:pPr>
            <a:r>
              <a:rPr lang="ar-JO" altLang="zh-CN" sz="4000" dirty="0">
                <a:solidFill>
                  <a:schemeClr val="accent2"/>
                </a:solidFill>
                <a:latin typeface="Arial Black" charset="0"/>
                <a:ea typeface="SimSun" charset="0"/>
                <a:cs typeface="SimSun" charset="0"/>
              </a:rPr>
              <a:t>الوصايا العشر</a:t>
            </a:r>
            <a:endParaRPr lang="en-US" sz="4000" dirty="0">
              <a:solidFill>
                <a:schemeClr val="accent2"/>
              </a:solidFill>
              <a:latin typeface="Arial Black" charset="0"/>
              <a:ea typeface="SimSun" charset="0"/>
              <a:cs typeface="SimSun" charset="0"/>
            </a:endParaRPr>
          </a:p>
        </p:txBody>
      </p:sp>
      <p:sp>
        <p:nvSpPr>
          <p:cNvPr id="4" name="AutoShape 51">
            <a:extLst>
              <a:ext uri="{FF2B5EF4-FFF2-40B4-BE49-F238E27FC236}">
                <a16:creationId xmlns:a16="http://schemas.microsoft.com/office/drawing/2014/main" id="{FE4EDBC5-854F-2936-E21A-0101A45999AC}"/>
              </a:ext>
            </a:extLst>
          </p:cNvPr>
          <p:cNvSpPr>
            <a:spLocks noChangeArrowheads="1"/>
          </p:cNvSpPr>
          <p:nvPr/>
        </p:nvSpPr>
        <p:spPr bwMode="auto">
          <a:xfrm>
            <a:off x="0" y="476672"/>
            <a:ext cx="9542994" cy="5025714"/>
          </a:xfrm>
          <a:prstGeom prst="cloudCallout">
            <a:avLst>
              <a:gd name="adj1" fmla="val -18269"/>
              <a:gd name="adj2" fmla="val 72963"/>
            </a:avLst>
          </a:prstGeom>
          <a:solidFill>
            <a:schemeClr val="accent4"/>
          </a:solidFill>
          <a:ln w="9525">
            <a:solidFill>
              <a:schemeClr val="tx1"/>
            </a:solidFill>
            <a:round/>
            <a:headEnd/>
            <a:tailEnd/>
          </a:ln>
        </p:spPr>
        <p:txBody>
          <a:bodyPr wrap="none"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a:ea typeface="ＭＳ Ｐゴシック" charset="-128"/>
                <a:cs typeface="Arial"/>
              </a:rPr>
              <a:t>حقَّق الناموس (الوصايا العشر) الغرض من وجوده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a:ea typeface="ＭＳ Ｐゴシック" charset="-128"/>
                <a:cs typeface="Arial"/>
              </a:rPr>
              <a:t>بواسطة حظْرِه للشهوة ليكشف بذلك الخطيَّة (رومية 7: 7). مات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a:ea typeface="ＭＳ Ｐゴシック" charset="-128"/>
                <a:cs typeface="Arial"/>
              </a:rPr>
              <a:t>المؤمنون لهذا الناموس عندما اتَّحدوا بالمسيح (رومية 7: 4، 6).</a:t>
            </a:r>
            <a:endParaRPr kumimoji="0" lang="en-US" sz="3200" b="1" i="0" u="none" strike="noStrike" kern="1200" cap="none" spc="0" normalizeH="0" baseline="0" noProof="0" dirty="0">
              <a:ln>
                <a:noFill/>
              </a:ln>
              <a:solidFill>
                <a:srgbClr val="FFFFFF"/>
              </a:solidFill>
              <a:effectLst/>
              <a:uLnTx/>
              <a:uFillTx/>
              <a:latin typeface="Arial"/>
              <a:ea typeface="ＭＳ Ｐゴシック" charset="-128"/>
              <a:cs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a:ea typeface="ＭＳ Ｐゴシック" charset="-128"/>
                <a:cs typeface="Arial"/>
              </a:rPr>
              <a:t>وحيث إنَّ الوصايا العشر هي وِحدةٌ واحدةٌ فإنَّ المسيحيِّين ماتوا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a:ea typeface="ＭＳ Ｐゴシック" charset="-128"/>
                <a:cs typeface="Arial"/>
              </a:rPr>
              <a:t>أيضًا عن الوصايا التسع المتبقيَّة من هذه الوصايا.  </a:t>
            </a:r>
            <a:endParaRPr kumimoji="0" lang="en-US" sz="3200" b="1" i="0" u="none" strike="noStrike" kern="1200" cap="none" spc="0" normalizeH="0" baseline="0" noProof="0" dirty="0">
              <a:ln>
                <a:noFill/>
              </a:ln>
              <a:solidFill>
                <a:srgbClr val="FFFFFF"/>
              </a:solidFill>
              <a:effectLst/>
              <a:uLnTx/>
              <a:uFillTx/>
              <a:latin typeface="Arial"/>
              <a:ea typeface="ＭＳ Ｐゴシック" charset="-128"/>
              <a:cs typeface="Arial"/>
            </a:endParaRPr>
          </a:p>
        </p:txBody>
      </p:sp>
    </p:spTree>
    <p:extLst>
      <p:ext uri="{BB962C8B-B14F-4D97-AF65-F5344CB8AC3E}">
        <p14:creationId xmlns:p14="http://schemas.microsoft.com/office/powerpoint/2010/main" val="427005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4322" name="Picture 28" descr="10 commandments.jpg"/>
          <p:cNvPicPr>
            <a:picLocks noChangeAspect="1"/>
          </p:cNvPicPr>
          <p:nvPr/>
        </p:nvPicPr>
        <p:blipFill>
          <a:blip r:embed="rId3" cstate="screen">
            <a:lum bright="20000"/>
            <a:extLst>
              <a:ext uri="{28A0092B-C50C-407E-A947-70E740481C1C}">
                <a14:useLocalDpi xmlns:a14="http://schemas.microsoft.com/office/drawing/2010/main"/>
              </a:ext>
            </a:extLst>
          </a:blip>
          <a:srcRect/>
          <a:stretch>
            <a:fillRect/>
          </a:stretch>
        </p:blipFill>
        <p:spPr bwMode="auto">
          <a:xfrm>
            <a:off x="-9525" y="0"/>
            <a:ext cx="7248525" cy="6875463"/>
          </a:xfrm>
          <a:prstGeom prst="rect">
            <a:avLst/>
          </a:prstGeom>
          <a:noFill/>
          <a:ln w="9525">
            <a:noFill/>
            <a:miter lim="800000"/>
            <a:headEnd/>
            <a:tailEnd/>
          </a:ln>
        </p:spPr>
      </p:pic>
      <p:sp>
        <p:nvSpPr>
          <p:cNvPr id="824323" name="Title 1"/>
          <p:cNvSpPr>
            <a:spLocks noGrp="1"/>
          </p:cNvSpPr>
          <p:nvPr>
            <p:ph type="ctrTitle"/>
          </p:nvPr>
        </p:nvSpPr>
        <p:spPr>
          <a:xfrm>
            <a:off x="0" y="-762000"/>
            <a:ext cx="7772400" cy="685800"/>
          </a:xfrm>
        </p:spPr>
        <p:txBody>
          <a:bodyPr/>
          <a:lstStyle/>
          <a:p>
            <a:pPr algn="r" rtl="1"/>
            <a:r>
              <a:rPr lang="ar-JO" sz="4000" b="1" dirty="0">
                <a:latin typeface="Arial" panose="020B0604020202020204" pitchFamily="34" charset="0"/>
                <a:ea typeface="ＭＳ Ｐゴシック" charset="-128"/>
                <a:cs typeface="Arial" panose="020B0604020202020204" pitchFamily="34" charset="0"/>
              </a:rPr>
              <a:t>نقاشٌ ضمن مجموعاتكم الصغيرة</a:t>
            </a:r>
            <a:endParaRPr lang="en-US" sz="4000" b="1" dirty="0">
              <a:latin typeface="Arial" panose="020B0604020202020204" pitchFamily="34" charset="0"/>
              <a:ea typeface="ＭＳ Ｐゴシック" charset="-128"/>
              <a:cs typeface="Arial" panose="020B0604020202020204" pitchFamily="34" charset="0"/>
            </a:endParaRPr>
          </a:p>
        </p:txBody>
      </p:sp>
      <p:sp>
        <p:nvSpPr>
          <p:cNvPr id="824324" name="Subtitle 2"/>
          <p:cNvSpPr>
            <a:spLocks noGrp="1"/>
          </p:cNvSpPr>
          <p:nvPr>
            <p:ph type="subTitle" idx="1"/>
          </p:nvPr>
        </p:nvSpPr>
        <p:spPr>
          <a:xfrm>
            <a:off x="2133600" y="685800"/>
            <a:ext cx="7010400" cy="1219200"/>
          </a:xfrm>
          <a:solidFill>
            <a:srgbClr val="000000"/>
          </a:solidFill>
        </p:spPr>
        <p:txBody>
          <a:bodyPr/>
          <a:lstStyle/>
          <a:p>
            <a:pPr algn="ctr" rtl="1">
              <a:buFont typeface="Wingdings" charset="2"/>
              <a:buNone/>
            </a:pPr>
            <a:r>
              <a:rPr lang="ar-JO" b="1" dirty="0">
                <a:solidFill>
                  <a:srgbClr val="FFFFFF"/>
                </a:solidFill>
                <a:latin typeface="Arial" panose="020B0604020202020204" pitchFamily="34" charset="0"/>
                <a:ea typeface="ＭＳ Ｐゴシック" charset="-128"/>
                <a:cs typeface="Arial" panose="020B0604020202020204" pitchFamily="34" charset="0"/>
              </a:rPr>
              <a:t>ما هي الأساليب التي يحاول بها المؤمنون اليوم أن يعيشوا تحت الناموس الموسويّ؟</a:t>
            </a:r>
            <a:endParaRPr lang="en-US" b="1" dirty="0">
              <a:solidFill>
                <a:srgbClr val="FFFFFF"/>
              </a:solidFill>
              <a:latin typeface="Arial" panose="020B0604020202020204" pitchFamily="34" charset="0"/>
              <a:ea typeface="ＭＳ Ｐゴシック" charset="-128"/>
              <a:cs typeface="Arial" panose="020B0604020202020204" pitchFamily="34" charset="0"/>
            </a:endParaRPr>
          </a:p>
        </p:txBody>
      </p:sp>
      <p:sp>
        <p:nvSpPr>
          <p:cNvPr id="824325" name="Text Box 6"/>
          <p:cNvSpPr txBox="1">
            <a:spLocks noChangeArrowheads="1"/>
          </p:cNvSpPr>
          <p:nvPr/>
        </p:nvSpPr>
        <p:spPr bwMode="auto">
          <a:xfrm>
            <a:off x="8229600" y="0"/>
            <a:ext cx="77136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ea typeface="Arial" charset="0"/>
                <a:cs typeface="Arial" panose="020B0604020202020204" pitchFamily="34" charset="0"/>
              </a:rPr>
              <a:t>154أ</a:t>
            </a:r>
            <a:endParaRPr kumimoji="0" lang="en-US" sz="2400" b="1" i="0" u="none" strike="noStrike" kern="1200" cap="none" spc="0" normalizeH="0" baseline="0" noProof="0" dirty="0">
              <a:ln>
                <a:noFill/>
              </a:ln>
              <a:solidFill>
                <a:srgbClr val="000000"/>
              </a:solidFill>
              <a:effectLst/>
              <a:uLnTx/>
              <a:uFillTx/>
              <a:ea typeface="Arial" charset="0"/>
              <a:cs typeface="Arial" panose="020B0604020202020204" pitchFamily="34" charset="0"/>
            </a:endParaRPr>
          </a:p>
        </p:txBody>
      </p:sp>
      <p:sp>
        <p:nvSpPr>
          <p:cNvPr id="6" name="Subtitle 2"/>
          <p:cNvSpPr txBox="1">
            <a:spLocks/>
          </p:cNvSpPr>
          <p:nvPr/>
        </p:nvSpPr>
        <p:spPr bwMode="auto">
          <a:xfrm>
            <a:off x="395536" y="2667000"/>
            <a:ext cx="8748464" cy="2971800"/>
          </a:xfrm>
          <a:prstGeom prst="rect">
            <a:avLst/>
          </a:prstGeom>
          <a:noFill/>
          <a:ln w="9525">
            <a:noFill/>
            <a:miter lim="800000"/>
            <a:headEnd/>
            <a:tailEnd/>
          </a:ln>
        </p:spPr>
        <p:txBody>
          <a:bodyPr>
            <a:prstTxWarp prst="textNoShape">
              <a:avLst/>
            </a:prstTxWarp>
          </a:bodyPr>
          <a:lstStyle/>
          <a:p>
            <a:pPr marL="274638" marR="0" lvl="0" indent="-2746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000000"/>
                </a:solidFill>
                <a:effectLst>
                  <a:glow rad="254000">
                    <a:srgbClr val="FFFFFF">
                      <a:alpha val="68000"/>
                    </a:srgbClr>
                  </a:glow>
                </a:effectLst>
                <a:uLnTx/>
                <a:uFillTx/>
                <a:ea typeface="Arial" charset="0"/>
                <a:cs typeface="Arial" panose="020B0604020202020204" pitchFamily="34" charset="0"/>
              </a:rPr>
              <a:t>حِفْظُ يوم السبت</a:t>
            </a:r>
            <a:endParaRPr kumimoji="0" lang="en-US" sz="4000" b="1" i="0" u="none" strike="noStrike" kern="1200" cap="none" spc="0" normalizeH="0" baseline="0" noProof="0" dirty="0">
              <a:ln>
                <a:noFill/>
              </a:ln>
              <a:solidFill>
                <a:srgbClr val="000000"/>
              </a:solidFill>
              <a:effectLst>
                <a:glow rad="254000">
                  <a:srgbClr val="FFFFFF">
                    <a:alpha val="68000"/>
                  </a:srgbClr>
                </a:glow>
              </a:effectLst>
              <a:uLnTx/>
              <a:uFillTx/>
              <a:ea typeface="Arial" charset="0"/>
              <a:cs typeface="Arial" panose="020B0604020202020204" pitchFamily="34" charset="0"/>
            </a:endParaRPr>
          </a:p>
          <a:p>
            <a:pPr marL="274638" marR="0" lvl="0" indent="-2746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000000"/>
                </a:solidFill>
                <a:effectLst>
                  <a:glow rad="254000">
                    <a:srgbClr val="FFFFFF">
                      <a:alpha val="68000"/>
                    </a:srgbClr>
                  </a:glow>
                </a:effectLst>
                <a:uLnTx/>
                <a:uFillTx/>
                <a:ea typeface="Arial" charset="0"/>
                <a:cs typeface="Arial" panose="020B0604020202020204" pitchFamily="34" charset="0"/>
              </a:rPr>
              <a:t>قوانين الطعام</a:t>
            </a:r>
            <a:endParaRPr kumimoji="0" lang="en-US" sz="4000" b="1" i="0" u="none" strike="noStrike" kern="1200" cap="none" spc="0" normalizeH="0" baseline="0" noProof="0" dirty="0">
              <a:ln>
                <a:noFill/>
              </a:ln>
              <a:solidFill>
                <a:srgbClr val="000000"/>
              </a:solidFill>
              <a:effectLst>
                <a:glow rad="254000">
                  <a:srgbClr val="FFFFFF">
                    <a:alpha val="68000"/>
                  </a:srgbClr>
                </a:glow>
              </a:effectLst>
              <a:uLnTx/>
              <a:uFillTx/>
              <a:ea typeface="Arial" charset="0"/>
              <a:cs typeface="Arial" panose="020B0604020202020204" pitchFamily="34" charset="0"/>
            </a:endParaRPr>
          </a:p>
          <a:p>
            <a:pPr marL="274638" marR="0" lvl="0" indent="-2746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000000"/>
                </a:solidFill>
                <a:effectLst>
                  <a:glow rad="254000">
                    <a:srgbClr val="FFFFFF">
                      <a:alpha val="68000"/>
                    </a:srgbClr>
                  </a:glow>
                </a:effectLst>
                <a:uLnTx/>
                <a:uFillTx/>
                <a:ea typeface="Arial" charset="0"/>
                <a:cs typeface="Arial" panose="020B0604020202020204" pitchFamily="34" charset="0"/>
              </a:rPr>
              <a:t>العشور</a:t>
            </a:r>
            <a:endParaRPr kumimoji="0" lang="en-US" sz="4000" b="1" i="0" u="none" strike="noStrike" kern="1200" cap="none" spc="0" normalizeH="0" baseline="0" noProof="0" dirty="0">
              <a:ln>
                <a:noFill/>
              </a:ln>
              <a:solidFill>
                <a:srgbClr val="000000"/>
              </a:solidFill>
              <a:effectLst>
                <a:glow rad="254000">
                  <a:srgbClr val="FFFFFF">
                    <a:alpha val="68000"/>
                  </a:srgbClr>
                </a:glow>
              </a:effectLst>
              <a:uLnTx/>
              <a:uFillTx/>
              <a:ea typeface="Arial" charset="0"/>
              <a:cs typeface="Arial" panose="020B0604020202020204" pitchFamily="34" charset="0"/>
            </a:endParaRPr>
          </a:p>
          <a:p>
            <a:pPr marL="274638" marR="0" lvl="0" indent="-2746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000000"/>
                </a:solidFill>
                <a:effectLst>
                  <a:glow rad="254000">
                    <a:srgbClr val="FFFFFF">
                      <a:alpha val="68000"/>
                    </a:srgbClr>
                  </a:glow>
                </a:effectLst>
                <a:uLnTx/>
                <a:uFillTx/>
                <a:ea typeface="Arial" charset="0"/>
                <a:cs typeface="Arial" panose="020B0604020202020204" pitchFamily="34" charset="0"/>
              </a:rPr>
              <a:t>عدم استيفاء الفائدة من المسيحيِّين</a:t>
            </a:r>
            <a:endParaRPr kumimoji="0" lang="en-US" sz="4000" b="1" i="0" u="none" strike="noStrike" kern="1200" cap="none" spc="0" normalizeH="0" baseline="0" noProof="0" dirty="0">
              <a:ln>
                <a:noFill/>
              </a:ln>
              <a:solidFill>
                <a:srgbClr val="000000"/>
              </a:solidFill>
              <a:effectLst>
                <a:glow rad="254000">
                  <a:srgbClr val="FFFFFF">
                    <a:alpha val="68000"/>
                  </a:srgbClr>
                </a:glow>
              </a:effectLst>
              <a:uLnTx/>
              <a:uFillTx/>
              <a:ea typeface="Arial" charset="0"/>
              <a:cs typeface="Arial" panose="020B0604020202020204" pitchFamily="34" charset="0"/>
            </a:endParaRPr>
          </a:p>
          <a:p>
            <a:pPr marL="274638" marR="0" lvl="0" indent="-2746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i="0" u="none" strike="noStrike" kern="1200" cap="none" spc="0" normalizeH="0" baseline="0" noProof="0" dirty="0">
                <a:ln>
                  <a:noFill/>
                </a:ln>
                <a:solidFill>
                  <a:srgbClr val="000000"/>
                </a:solidFill>
                <a:effectLst>
                  <a:glow rad="254000">
                    <a:srgbClr val="FFFFFF">
                      <a:alpha val="68000"/>
                    </a:srgbClr>
                  </a:glow>
                </a:effectLst>
                <a:uLnTx/>
                <a:uFillTx/>
                <a:ea typeface="Arial" charset="0"/>
                <a:cs typeface="Arial" panose="020B0604020202020204" pitchFamily="34" charset="0"/>
              </a:rPr>
              <a:t>الختان</a:t>
            </a:r>
            <a:endParaRPr kumimoji="1" lang="en-US" sz="4000" b="1" i="0" u="none" strike="noStrike" kern="1200" cap="none" spc="0" normalizeH="0" baseline="0" noProof="0" dirty="0">
              <a:ln>
                <a:noFill/>
              </a:ln>
              <a:solidFill>
                <a:srgbClr val="FFFFFF"/>
              </a:solidFill>
              <a:effectLst>
                <a:glow rad="254000">
                  <a:srgbClr val="FFFFFF">
                    <a:alpha val="68000"/>
                  </a:srgbClr>
                </a:glow>
              </a:effectLst>
              <a:uLnTx/>
              <a:uFillTx/>
              <a:ea typeface="Arial" charset="0"/>
              <a:cs typeface="Arial" panose="020B0604020202020204" pitchFamily="34" charset="0"/>
            </a:endParaRPr>
          </a:p>
        </p:txBody>
      </p:sp>
    </p:spTree>
    <p:extLst>
      <p:ext uri="{BB962C8B-B14F-4D97-AF65-F5344CB8AC3E}">
        <p14:creationId xmlns:p14="http://schemas.microsoft.com/office/powerpoint/2010/main" val="3541089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6" name="Title 1"/>
          <p:cNvSpPr>
            <a:spLocks noGrp="1"/>
          </p:cNvSpPr>
          <p:nvPr>
            <p:ph type="ctrTitle"/>
          </p:nvPr>
        </p:nvSpPr>
        <p:spPr>
          <a:xfrm>
            <a:off x="5105400" y="0"/>
            <a:ext cx="4038600" cy="1600200"/>
          </a:xfrm>
          <a:solidFill>
            <a:srgbClr val="313131"/>
          </a:solidFill>
        </p:spPr>
        <p:txBody>
          <a:bodyPr/>
          <a:lstStyle/>
          <a:p>
            <a:pPr algn="ctr"/>
            <a:r>
              <a:rPr lang="ar-JO" dirty="0">
                <a:solidFill>
                  <a:srgbClr val="FFFFFF"/>
                </a:solidFill>
                <a:latin typeface="Arial" panose="020B0604020202020204" pitchFamily="34" charset="0"/>
                <a:ea typeface="ＭＳ Ｐゴシック" charset="-128"/>
                <a:cs typeface="Arial" panose="020B0604020202020204" pitchFamily="34" charset="0"/>
              </a:rPr>
              <a:t>المصعد يوم السبت في الجليل</a:t>
            </a:r>
            <a:endParaRPr lang="en-US" dirty="0">
              <a:solidFill>
                <a:srgbClr val="FFFFFF"/>
              </a:solidFill>
              <a:latin typeface="Arial" panose="020B0604020202020204" pitchFamily="34" charset="0"/>
              <a:ea typeface="ＭＳ Ｐゴシック" charset="-128"/>
              <a:cs typeface="Arial" panose="020B0604020202020204" pitchFamily="34" charset="0"/>
            </a:endParaRPr>
          </a:p>
        </p:txBody>
      </p:sp>
      <p:pic>
        <p:nvPicPr>
          <p:cNvPr id="825347" name="Picture 3" descr="10 Sabbath Elevato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181600" cy="6908800"/>
          </a:xfrm>
          <a:prstGeom prst="rect">
            <a:avLst/>
          </a:prstGeom>
          <a:noFill/>
          <a:ln w="9525">
            <a:noFill/>
            <a:miter lim="800000"/>
            <a:headEnd/>
            <a:tailEnd/>
          </a:ln>
        </p:spPr>
      </p:pic>
      <p:sp>
        <p:nvSpPr>
          <p:cNvPr id="5" name="Subtitle 2"/>
          <p:cNvSpPr txBox="1">
            <a:spLocks/>
          </p:cNvSpPr>
          <p:nvPr/>
        </p:nvSpPr>
        <p:spPr bwMode="auto">
          <a:xfrm>
            <a:off x="5410200" y="1600200"/>
            <a:ext cx="3505200" cy="5257800"/>
          </a:xfrm>
          <a:prstGeom prst="rect">
            <a:avLst/>
          </a:prstGeom>
          <a:noFill/>
          <a:ln w="9525">
            <a:noFill/>
            <a:miter lim="800000"/>
            <a:headEnd/>
            <a:tailEnd/>
          </a:ln>
        </p:spPr>
        <p:txBody>
          <a:bodyPr/>
          <a:lstStyle/>
          <a:p>
            <a:pPr marL="0" marR="0" lvl="0" indent="0" algn="ctr" defTabSz="914400" rtl="1" eaLnBrk="0" fontAlgn="base" latinLnBrk="0" hangingPunct="0">
              <a:lnSpc>
                <a:spcPct val="100000"/>
              </a:lnSpc>
              <a:spcBef>
                <a:spcPct val="20000"/>
              </a:spcBef>
              <a:spcAft>
                <a:spcPct val="0"/>
              </a:spcAft>
              <a:buClr>
                <a:srgbClr val="126CBB"/>
              </a:buClr>
              <a:buSzTx/>
              <a:buFont typeface="Wingdings" pitchFamily="-112" charset="2"/>
              <a:buNone/>
              <a:tabLst/>
              <a:defRPr/>
            </a:pPr>
            <a:r>
              <a:rPr kumimoji="1" lang="ar-JO" sz="3200" b="0" i="0" u="none" strike="noStrike" kern="0" cap="none" spc="0" normalizeH="0" baseline="0" noProof="0" dirty="0">
                <a:ln>
                  <a:noFill/>
                </a:ln>
                <a:solidFill>
                  <a:srgbClr val="000000"/>
                </a:solidFill>
                <a:effectLst/>
                <a:uLnTx/>
                <a:uFillTx/>
                <a:ea typeface="ＭＳ Ｐゴシック" pitchFamily="-112" charset="-128"/>
                <a:cs typeface="Arial" panose="020B0604020202020204" pitchFamily="34" charset="0"/>
              </a:rPr>
              <a:t>وصلنا يوم السبت إلى الفندق الذي نُقيْم فيه، ولم يكنْ مسموحًا أن يتوقَّف المصعد في الطابق الذي نُقيْم فيه. بدلاً من ذلك، حملنا حقائبنا طابقين احتفالاً بيوم الراحة!</a:t>
            </a:r>
            <a:endParaRPr kumimoji="1" lang="en-US" sz="3200" b="0" i="0" u="none" strike="noStrike" kern="0" cap="none" spc="0" normalizeH="0" baseline="0" noProof="0" dirty="0">
              <a:ln>
                <a:noFill/>
              </a:ln>
              <a:solidFill>
                <a:srgbClr val="000000"/>
              </a:solidFill>
              <a:effectLst/>
              <a:uLnTx/>
              <a:uFillTx/>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554966702"/>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0" y="304800"/>
            <a:ext cx="9144000" cy="838200"/>
          </a:xfrm>
        </p:spPr>
        <p:txBody>
          <a:bodyPr/>
          <a:lstStyle/>
          <a:p>
            <a:pPr eaLnBrk="1" hangingPunct="1"/>
            <a:r>
              <a:rPr lang="ar-JO" sz="4000" b="1" dirty="0">
                <a:solidFill>
                  <a:schemeClr val="bg1"/>
                </a:solidFill>
                <a:latin typeface="Arial" panose="020B0604020202020204" pitchFamily="34" charset="0"/>
                <a:ea typeface="ＭＳ Ｐゴシック" charset="-128"/>
                <a:cs typeface="Arial" panose="020B0604020202020204" pitchFamily="34" charset="0"/>
              </a:rPr>
              <a:t>البر في رومية</a:t>
            </a:r>
            <a:endParaRPr lang="en-US" sz="4000" dirty="0">
              <a:solidFill>
                <a:schemeClr val="bg1"/>
              </a:solidFill>
              <a:latin typeface="Arial" panose="020B0604020202020204" pitchFamily="34" charset="0"/>
              <a:ea typeface="ＭＳ Ｐゴシック" charset="-128"/>
              <a:cs typeface="Arial" panose="020B0604020202020204" pitchFamily="34" charset="0"/>
            </a:endParaRPr>
          </a:p>
        </p:txBody>
      </p:sp>
      <p:sp>
        <p:nvSpPr>
          <p:cNvPr id="626691" name="Text Box 3"/>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rPr>
              <a:t>145</a:t>
            </a:r>
            <a:endParaRPr kumimoji="0" lang="en-US" sz="2400" b="1" i="0" u="none" strike="noStrike" kern="1200" cap="none" spc="0" normalizeH="0" baseline="0" noProof="0" dirty="0">
              <a:ln>
                <a:noFill/>
              </a:ln>
              <a:solidFill>
                <a:srgbClr val="FFFFFF"/>
              </a:solidFill>
              <a:effectLst/>
              <a:uLnTx/>
              <a:uFillTx/>
              <a:ea typeface="ＭＳ Ｐゴシック" charset="-128"/>
              <a:cs typeface="Arial" panose="020B0604020202020204" pitchFamily="34" charset="0"/>
            </a:endParaRPr>
          </a:p>
        </p:txBody>
      </p:sp>
      <p:graphicFrame>
        <p:nvGraphicFramePr>
          <p:cNvPr id="165892" name="Group 4"/>
          <p:cNvGraphicFramePr>
            <a:graphicFrameLocks noGrp="1"/>
          </p:cNvGraphicFramePr>
          <p:nvPr>
            <p:extLst>
              <p:ext uri="{D42A27DB-BD31-4B8C-83A1-F6EECF244321}">
                <p14:modId xmlns:p14="http://schemas.microsoft.com/office/powerpoint/2010/main" val="1589474669"/>
              </p:ext>
            </p:extLst>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الموضوع</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الحاجة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المتاح</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الممنوح</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الإثبات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8000">
                          <a:schemeClr val="accent2"/>
                        </a:gs>
                        <a:gs pos="100000">
                          <a:schemeClr val="tx1"/>
                        </a:gs>
                      </a:gsLst>
                      <a:path path="circl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التطبيق</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المنتشر</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مقدمة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1-17</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الدينونة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18- 3: 20</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التبرير</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3: 21-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5: 21</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التقديس</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6-8</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الإختيار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9-11</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8000">
                          <a:schemeClr val="accent2"/>
                        </a:gs>
                        <a:gs pos="100000">
                          <a:schemeClr val="tx1"/>
                        </a:gs>
                      </a:gsLst>
                      <a:path path="circl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التحول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12: 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13</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النمو</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16: 27</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البداية</a:t>
                      </a:r>
                      <a:endParaRPr kumimoji="0" lang="en-US"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الخطية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الخلاص</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الإنفصال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السيادة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a:gsLst>
                        <a:gs pos="8000">
                          <a:schemeClr val="accent2"/>
                        </a:gs>
                        <a:gs pos="100000">
                          <a:schemeClr val="tx1"/>
                        </a:gs>
                      </a:gsLst>
                      <a:path path="circl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الخدمة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الإرسال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448519954"/>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76546" name="Picture 25" descr="hasidic_jew_H_720.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ln w="9525">
            <a:noFill/>
            <a:miter lim="800000"/>
            <a:headEnd/>
            <a:tailEnd/>
          </a:ln>
        </p:spPr>
      </p:pic>
      <p:sp>
        <p:nvSpPr>
          <p:cNvPr id="645124" name="Rectangle 2"/>
          <p:cNvSpPr>
            <a:spLocks noGrp="1" noChangeArrowheads="1"/>
          </p:cNvSpPr>
          <p:nvPr>
            <p:ph type="ctrTitle"/>
          </p:nvPr>
        </p:nvSpPr>
        <p:spPr>
          <a:xfrm>
            <a:off x="0" y="6096000"/>
            <a:ext cx="9144000" cy="762000"/>
          </a:xfrm>
          <a:solidFill>
            <a:schemeClr val="bg1"/>
          </a:solidFill>
        </p:spPr>
        <p:txBody>
          <a:bodyPr/>
          <a:lstStyle/>
          <a:p>
            <a:pPr eaLnBrk="1" hangingPunct="1"/>
            <a:r>
              <a:rPr lang="ar-JO" altLang="ja-JP" sz="2800" b="1" dirty="0">
                <a:solidFill>
                  <a:schemeClr val="tx1"/>
                </a:solidFill>
                <a:latin typeface="Arial" panose="020B0604020202020204" pitchFamily="34" charset="0"/>
                <a:ea typeface="Arial" charset="0"/>
                <a:cs typeface="Arial" panose="020B0604020202020204" pitchFamily="34" charset="0"/>
              </a:rPr>
              <a:t>إسرائيل دائماً تعني نسل يعقوب العرقي (9: 1-5)</a:t>
            </a:r>
            <a:endParaRPr lang="en-US" sz="4000" dirty="0">
              <a:solidFill>
                <a:schemeClr val="tx1"/>
              </a:solidFill>
              <a:latin typeface="Arial" panose="020B0604020202020204" pitchFamily="34" charset="0"/>
              <a:ea typeface="Arial" charset="0"/>
              <a:cs typeface="Arial" panose="020B0604020202020204" pitchFamily="34" charset="0"/>
            </a:endParaRPr>
          </a:p>
        </p:txBody>
      </p:sp>
      <p:sp>
        <p:nvSpPr>
          <p:cNvPr id="1333252" name="Text Box 4"/>
          <p:cNvSpPr txBox="1">
            <a:spLocks noChangeArrowheads="1"/>
          </p:cNvSpPr>
          <p:nvPr/>
        </p:nvSpPr>
        <p:spPr bwMode="auto">
          <a:xfrm>
            <a:off x="8229600" y="76200"/>
            <a:ext cx="938077"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ea typeface="ＭＳ Ｐゴシック" pitchFamily="-112" charset="-128"/>
                <a:cs typeface="Arial" panose="020B0604020202020204" pitchFamily="34" charset="0"/>
              </a:rPr>
              <a:t>155ف</a:t>
            </a:r>
            <a:endParaRPr kumimoji="0" lang="en-US" sz="2400" b="1" i="0" u="none" strike="noStrike" kern="1200" cap="none" spc="0" normalizeH="0" baseline="0" noProof="0" dirty="0">
              <a:ln>
                <a:noFill/>
              </a:ln>
              <a:solidFill>
                <a:srgbClr val="000000"/>
              </a:solidFill>
              <a:effectLst/>
              <a:uLnTx/>
              <a:uFillTx/>
              <a:ea typeface="ＭＳ Ｐゴシック" pitchFamily="-112" charset="-128"/>
              <a:cs typeface="Arial" panose="020B0604020202020204" pitchFamily="34" charset="0"/>
            </a:endParaRPr>
          </a:p>
        </p:txBody>
      </p:sp>
      <p:sp>
        <p:nvSpPr>
          <p:cNvPr id="27" name="Text Box 4"/>
          <p:cNvSpPr txBox="1">
            <a:spLocks noChangeArrowheads="1"/>
          </p:cNvSpPr>
          <p:nvPr/>
        </p:nvSpPr>
        <p:spPr bwMode="auto">
          <a:xfrm>
            <a:off x="3657600" y="304800"/>
            <a:ext cx="3200400" cy="138499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185738" marR="0" lvl="0" indent="-185738"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ea typeface="ＭＳ Ｐゴシック" pitchFamily="-112" charset="-128"/>
                <a:cs typeface="Arial" panose="020B0604020202020204" pitchFamily="34" charset="0"/>
              </a:rPr>
              <a:t>لأن ليس جميع الذين من إسرائيل هم إسرائيليون</a:t>
            </a:r>
          </a:p>
          <a:p>
            <a:pPr marL="185738" marR="0" lvl="0" indent="-185738"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ea typeface="ＭＳ Ｐゴシック" pitchFamily="-112" charset="-128"/>
                <a:cs typeface="Arial" panose="020B0604020202020204" pitchFamily="34" charset="0"/>
              </a:rPr>
              <a:t>(9: 6)</a:t>
            </a:r>
            <a:endParaRPr kumimoji="0" lang="en-US" sz="2800" b="1" i="0" u="none" strike="noStrike" kern="1200" cap="none" spc="0" normalizeH="0" baseline="0" noProof="0" dirty="0">
              <a:ln>
                <a:noFill/>
              </a:ln>
              <a:solidFill>
                <a:srgbClr val="000000"/>
              </a:solidFill>
              <a:effectLst/>
              <a:uLnTx/>
              <a:uFillTx/>
              <a:ea typeface="ＭＳ Ｐゴシック" pitchFamily="-112" charset="-128"/>
              <a:cs typeface="Arial" panose="020B0604020202020204" pitchFamily="34" charset="0"/>
            </a:endParaRPr>
          </a:p>
        </p:txBody>
      </p:sp>
      <p:sp>
        <p:nvSpPr>
          <p:cNvPr id="28" name="Text Box 4"/>
          <p:cNvSpPr txBox="1">
            <a:spLocks noChangeArrowheads="1"/>
          </p:cNvSpPr>
          <p:nvPr/>
        </p:nvSpPr>
        <p:spPr bwMode="auto">
          <a:xfrm>
            <a:off x="5105400" y="2828925"/>
            <a:ext cx="4038600" cy="954107"/>
          </a:xfrm>
          <a:prstGeom prst="rect">
            <a:avLst/>
          </a:prstGeom>
          <a:noFill/>
          <a:ln w="9525">
            <a:noFill/>
            <a:miter lim="800000"/>
            <a:headEnd/>
            <a:tailEnd/>
          </a:ln>
          <a:effectLst>
            <a:outerShdw blurRad="63500" dist="35921" dir="2700000" algn="ctr" rotWithShape="0">
              <a:schemeClr val="bg1">
                <a:alpha val="74998"/>
              </a:schemeClr>
            </a:outerShdw>
          </a:effectLst>
        </p:spPr>
        <p:txBody>
          <a:bodyPr>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ea typeface="Arial" charset="0"/>
                <a:cs typeface="Arial" panose="020B0604020202020204" pitchFamily="34" charset="0"/>
              </a:rPr>
              <a:t>إسرائيل ترتبط                 بالأمم المؤمنين</a:t>
            </a:r>
            <a:endParaRPr kumimoji="0" lang="en-US" sz="2800" b="1" i="0" u="none" strike="noStrike" kern="1200" cap="none" spc="0" normalizeH="0" baseline="0" noProof="0" dirty="0">
              <a:ln>
                <a:noFill/>
              </a:ln>
              <a:solidFill>
                <a:srgbClr val="000000"/>
              </a:solidFill>
              <a:effectLst/>
              <a:uLnTx/>
              <a:uFillTx/>
              <a:ea typeface="Arial" charset="0"/>
              <a:cs typeface="Arial" panose="020B0604020202020204" pitchFamily="34" charset="0"/>
            </a:endParaRPr>
          </a:p>
        </p:txBody>
      </p:sp>
      <p:sp>
        <p:nvSpPr>
          <p:cNvPr id="29" name="Text Box 4"/>
          <p:cNvSpPr txBox="1">
            <a:spLocks noChangeArrowheads="1"/>
          </p:cNvSpPr>
          <p:nvPr/>
        </p:nvSpPr>
        <p:spPr bwMode="auto">
          <a:xfrm>
            <a:off x="5105400" y="4733925"/>
            <a:ext cx="4038600" cy="52387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ea typeface="ＭＳ Ｐゴシック" pitchFamily="-112" charset="-128"/>
                <a:cs typeface="Arial" panose="020B0604020202020204" pitchFamily="34" charset="0"/>
              </a:rPr>
              <a:t>= ليس كل اليهود يؤمنون</a:t>
            </a:r>
            <a:endParaRPr kumimoji="0" lang="en-US" sz="2800" b="1" i="0" u="none" strike="noStrike" kern="1200" cap="none" spc="0" normalizeH="0" baseline="0" noProof="0" dirty="0">
              <a:ln>
                <a:noFill/>
              </a:ln>
              <a:solidFill>
                <a:srgbClr val="000000"/>
              </a:solidFill>
              <a:effectLst/>
              <a:uLnTx/>
              <a:uFillTx/>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42146196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645124"/>
                                        </p:tgtEl>
                                        <p:attrNameLst>
                                          <p:attrName>style.visibility</p:attrName>
                                        </p:attrNameLst>
                                      </p:cBhvr>
                                      <p:to>
                                        <p:strVal val="visible"/>
                                      </p:to>
                                    </p:set>
                                    <p:anim calcmode="lin" valueType="num">
                                      <p:cBhvr additive="base">
                                        <p:cTn id="25" dur="500" fill="hold"/>
                                        <p:tgtEl>
                                          <p:spTgt spid="645124"/>
                                        </p:tgtEl>
                                        <p:attrNameLst>
                                          <p:attrName>ppt_x</p:attrName>
                                        </p:attrNameLst>
                                      </p:cBhvr>
                                      <p:tavLst>
                                        <p:tav tm="0">
                                          <p:val>
                                            <p:strVal val="#ppt_x"/>
                                          </p:val>
                                        </p:tav>
                                        <p:tav tm="100000">
                                          <p:val>
                                            <p:strVal val="#ppt_x"/>
                                          </p:val>
                                        </p:tav>
                                      </p:tavLst>
                                    </p:anim>
                                    <p:anim calcmode="lin" valueType="num">
                                      <p:cBhvr additive="base">
                                        <p:cTn id="26" dur="500" fill="hold"/>
                                        <p:tgtEl>
                                          <p:spTgt spid="64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4" grpId="0" animBg="1"/>
      <p:bldP spid="27" grpId="0"/>
      <p:bldP spid="28" grpId="0"/>
      <p:bldP spid="29"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90882" name="Rectangle 4"/>
          <p:cNvSpPr>
            <a:spLocks noChangeArrowheads="1"/>
          </p:cNvSpPr>
          <p:nvPr/>
        </p:nvSpPr>
        <p:spPr bwMode="auto">
          <a:xfrm>
            <a:off x="0" y="0"/>
            <a:ext cx="9144000" cy="6858000"/>
          </a:xfrm>
          <a:prstGeom prst="rect">
            <a:avLst/>
          </a:prstGeom>
          <a:solidFill>
            <a:srgbClr val="002E69"/>
          </a:solidFill>
          <a:ln w="9525">
            <a:solidFill>
              <a:schemeClr val="tx1"/>
            </a:solidFill>
            <a:round/>
            <a:headEnd/>
            <a:tailEnd/>
          </a:ln>
        </p:spPr>
        <p:txBody>
          <a:bodyPr wrap="none">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Osaka" charset="-128"/>
              <a:cs typeface="Arial" panose="020B0604020202020204" pitchFamily="34" charset="0"/>
            </a:endParaRPr>
          </a:p>
        </p:txBody>
      </p:sp>
      <p:sp>
        <p:nvSpPr>
          <p:cNvPr id="428034" name="Rectangle 2"/>
          <p:cNvSpPr>
            <a:spLocks noGrp="1" noChangeArrowheads="1"/>
          </p:cNvSpPr>
          <p:nvPr>
            <p:ph type="ctrTitle"/>
          </p:nvPr>
        </p:nvSpPr>
        <p:spPr>
          <a:xfrm>
            <a:off x="0" y="1066800"/>
            <a:ext cx="3886200" cy="4724400"/>
          </a:xfrm>
          <a:effectLst>
            <a:outerShdw blurRad="63500" dist="35921" dir="2700000" algn="ctr" rotWithShape="0">
              <a:schemeClr val="tx2">
                <a:alpha val="74998"/>
              </a:schemeClr>
            </a:outerShdw>
          </a:effectLst>
        </p:spPr>
        <p:txBody>
          <a:bodyPr/>
          <a:lstStyle/>
          <a:p>
            <a:pPr eaLnBrk="1" hangingPunct="1">
              <a:defRPr/>
            </a:pPr>
            <a:r>
              <a:rPr lang="ar-JO" sz="6000" dirty="0">
                <a:solidFill>
                  <a:schemeClr val="bg1"/>
                </a:solidFill>
                <a:latin typeface="Arial" panose="020B0604020202020204" pitchFamily="34" charset="0"/>
                <a:cs typeface="Arial" panose="020B0604020202020204" pitchFamily="34" charset="0"/>
              </a:rPr>
              <a:t>هل هناك مستقبل لإسرائيل الوطنية؟</a:t>
            </a:r>
            <a:endParaRPr lang="en-US" dirty="0">
              <a:solidFill>
                <a:schemeClr val="bg1"/>
              </a:solidFill>
              <a:latin typeface="Arial" panose="020B0604020202020204" pitchFamily="34" charset="0"/>
              <a:cs typeface="Arial" panose="020B0604020202020204" pitchFamily="34" charset="0"/>
            </a:endParaRPr>
          </a:p>
        </p:txBody>
      </p:sp>
      <p:sp>
        <p:nvSpPr>
          <p:cNvPr id="428036" name="Text Box 4"/>
          <p:cNvSpPr txBox="1">
            <a:spLocks noChangeArrowheads="1"/>
          </p:cNvSpPr>
          <p:nvPr/>
        </p:nvSpPr>
        <p:spPr bwMode="auto">
          <a:xfrm>
            <a:off x="8181975" y="71438"/>
            <a:ext cx="870751"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ea typeface="Arial" charset="0"/>
                <a:cs typeface="Arial" panose="020B0604020202020204" pitchFamily="34" charset="0"/>
              </a:rPr>
              <a:t>155ك</a:t>
            </a:r>
            <a:endParaRPr kumimoji="0" lang="en-US" sz="2400" b="1" i="0" u="none" strike="noStrike" kern="1200" cap="none" spc="0" normalizeH="0" baseline="0" noProof="0" dirty="0">
              <a:ln>
                <a:noFill/>
              </a:ln>
              <a:solidFill>
                <a:srgbClr val="000000"/>
              </a:solidFill>
              <a:effectLst/>
              <a:uLnTx/>
              <a:uFillTx/>
              <a:ea typeface="Arial" charset="0"/>
              <a:cs typeface="Arial" panose="020B0604020202020204" pitchFamily="34" charset="0"/>
            </a:endParaRPr>
          </a:p>
        </p:txBody>
      </p:sp>
      <p:sp>
        <p:nvSpPr>
          <p:cNvPr id="6" name="Striped Right Arrow 5">
            <a:extLst>
              <a:ext uri="{FF2B5EF4-FFF2-40B4-BE49-F238E27FC236}">
                <a16:creationId xmlns:a16="http://schemas.microsoft.com/office/drawing/2014/main" id="{9E2C2956-1F43-FF4C-B435-9E7B111856E1}"/>
              </a:ext>
            </a:extLst>
          </p:cNvPr>
          <p:cNvSpPr/>
          <p:nvPr/>
        </p:nvSpPr>
        <p:spPr bwMode="auto">
          <a:xfrm>
            <a:off x="3581400" y="0"/>
            <a:ext cx="5562600" cy="6858000"/>
          </a:xfrm>
          <a:prstGeom prst="stripedRightArrow">
            <a:avLst/>
          </a:prstGeom>
          <a:blipFill rotWithShape="1">
            <a:blip r:embed="rId4"/>
            <a:stretch>
              <a:fillRect/>
            </a:stretch>
          </a:blipFill>
          <a:ln w="9525" cap="flat" cmpd="sng" algn="ctr">
            <a:solidFill>
              <a:schemeClr val="tx1"/>
            </a:solidFill>
            <a:prstDash val="solid"/>
            <a:round/>
            <a:headEnd type="none" w="med" len="med"/>
            <a:tailEnd type="none" w="med" len="me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ea typeface="Osaka"/>
              <a:cs typeface="Arial" panose="020B0604020202020204" pitchFamily="34" charset="0"/>
            </a:endParaRPr>
          </a:p>
        </p:txBody>
      </p:sp>
    </p:spTree>
    <p:extLst>
      <p:ext uri="{BB962C8B-B14F-4D97-AF65-F5344CB8AC3E}">
        <p14:creationId xmlns:p14="http://schemas.microsoft.com/office/powerpoint/2010/main" val="1929929266"/>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a:xfrm>
            <a:off x="685800" y="76200"/>
            <a:ext cx="7772400" cy="685800"/>
          </a:xfrm>
        </p:spPr>
        <p:txBody>
          <a:bodyPr/>
          <a:lstStyle/>
          <a:p>
            <a:pPr eaLnBrk="1" hangingPunct="1"/>
            <a:r>
              <a:rPr lang="ar-JO" sz="3600" dirty="0">
                <a:solidFill>
                  <a:schemeClr val="bg1"/>
                </a:solidFill>
                <a:latin typeface="Arial" panose="020B0604020202020204" pitchFamily="34" charset="0"/>
                <a:cs typeface="Arial" panose="020B0604020202020204" pitchFamily="34" charset="0"/>
              </a:rPr>
              <a:t>ملخص رومية 9-11</a:t>
            </a:r>
            <a:endParaRPr lang="en-US" sz="3600" dirty="0">
              <a:solidFill>
                <a:schemeClr val="bg1"/>
              </a:solidFill>
              <a:latin typeface="Arial" panose="020B0604020202020204" pitchFamily="34" charset="0"/>
              <a:cs typeface="Arial" panose="020B0604020202020204" pitchFamily="34" charset="0"/>
            </a:endParaRPr>
          </a:p>
        </p:txBody>
      </p:sp>
      <p:sp>
        <p:nvSpPr>
          <p:cNvPr id="897027" name="Text Box 4"/>
          <p:cNvSpPr txBox="1">
            <a:spLocks noChangeArrowheads="1"/>
          </p:cNvSpPr>
          <p:nvPr/>
        </p:nvSpPr>
        <p:spPr bwMode="auto">
          <a:xfrm>
            <a:off x="8091766" y="95250"/>
            <a:ext cx="899903" cy="463846"/>
          </a:xfrm>
          <a:prstGeom prst="rect">
            <a:avLst/>
          </a:prstGeom>
          <a:noFill/>
          <a:ln w="9525">
            <a:noFill/>
            <a:miter lim="800000"/>
            <a:headEnd/>
            <a:tailEnd type="none" w="lg" len="lg"/>
          </a:ln>
        </p:spPr>
        <p:txBody>
          <a:bodyPr wrap="none" lIns="90000" tIns="46800" rIns="90000" bIns="46800">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Arial" charset="0"/>
                <a:cs typeface="Arial" charset="0"/>
              </a:rPr>
              <a:t>154ي</a:t>
            </a:r>
            <a:endParaRPr kumimoji="0" lang="en-US" sz="24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70939973"/>
              </p:ext>
            </p:extLst>
          </p:nvPr>
        </p:nvGraphicFramePr>
        <p:xfrm>
          <a:off x="0" y="909639"/>
          <a:ext cx="9144000" cy="5737310"/>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362524">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24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9: 1-29</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24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9: 30-10: 21</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24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11: 1-36</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362524">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ماضي إسرائيل</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حاضر إسرائيل</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مستقبل إسرائيل</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536039">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اختار الله إسرائيل</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إسرائيل ترفض الله</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سيرفض الله إسرائيل جزئياً و موقتاً فقط</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2"/>
                  </a:ext>
                </a:extLst>
              </a:tr>
              <a:tr h="803130">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فشل إسرائيل ليس ناتجاً عن عدم أمانة الله</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فشل إسرائيل ناتج عن رفض المسيا</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lang="ar-JO" b="1" dirty="0">
                          <a:solidFill>
                            <a:schemeClr val="bg1"/>
                          </a:solidFill>
                          <a:latin typeface="Arial" panose="020B0604020202020204" pitchFamily="34" charset="0"/>
                          <a:cs typeface="Arial" panose="020B0604020202020204" pitchFamily="34" charset="0"/>
                        </a:rPr>
                        <a:t>لن يكون فشل إسرائيل كليًا في نطاقه ولا نهائيًا</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803130">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تم حفظ بقية يهودية من قبل الله</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فقط بقية يهودية صغيرة قبلته الآن</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لا زالت هذه البقية ستنمو إلى أمة كاملة مؤمنة</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4"/>
                  </a:ext>
                </a:extLst>
              </a:tr>
              <a:tr h="803130">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تم اختيار الأمم أيضا من قبل الله في المسيح</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الأمم صاروا مخلصين الآن من خلال الإيمان بالمسيح</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لا يجب أن يتفاخر الأمم بسبب البركات التي رفضها اليهود</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362524">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جانب إلهي</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جانب بشري</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نتائج إلهية</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6"/>
                  </a:ext>
                </a:extLst>
              </a:tr>
              <a:tr h="362524">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اختيار الله</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مسؤولية الإنسان</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kumimoji="0" lang="ar-JO" sz="18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رحمة الله</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1338549">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lang="ar-JO" b="1" dirty="0">
                          <a:solidFill>
                            <a:schemeClr val="bg1"/>
                          </a:solidFill>
                          <a:latin typeface="Arial" panose="020B0604020202020204" pitchFamily="34" charset="0"/>
                          <a:cs typeface="Arial" panose="020B0604020202020204" pitchFamily="34" charset="0"/>
                        </a:rPr>
                        <a:t>عدم الإيمان البشري لا يمكن أن يمحو وعود الله لأنها تقوم على مبدأ الاختيار السيادي</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lang="ar-JO" b="1" dirty="0">
                          <a:solidFill>
                            <a:schemeClr val="bg1"/>
                          </a:solidFill>
                          <a:latin typeface="Arial" panose="020B0604020202020204" pitchFamily="34" charset="0"/>
                          <a:cs typeface="Arial" panose="020B0604020202020204" pitchFamily="34" charset="0"/>
                        </a:rPr>
                        <a:t>ومع ذلك ، فإن اختيار الله بنعمة مطلقة لإتمام كلمته لا يلغي مسؤولية الإنسان عن عدم الإيمان</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228600" algn="l"/>
                        </a:tabLst>
                      </a:pPr>
                      <a:r>
                        <a:rPr lang="ar-JO" b="1" dirty="0">
                          <a:solidFill>
                            <a:schemeClr val="bg1"/>
                          </a:solidFill>
                          <a:latin typeface="Arial" panose="020B0604020202020204" pitchFamily="34" charset="0"/>
                          <a:cs typeface="Arial" panose="020B0604020202020204" pitchFamily="34" charset="0"/>
                        </a:rPr>
                        <a:t>في النهاية سيكون اختيار الله مبررًا في خلاص الأمة اليهودية التي ستكون على قيد الحياة عندما يعود المسيح</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986107565"/>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2" name="Rectangle 24"/>
          <p:cNvSpPr>
            <a:spLocks noChangeArrowheads="1"/>
          </p:cNvSpPr>
          <p:nvPr/>
        </p:nvSpPr>
        <p:spPr bwMode="auto">
          <a:xfrm>
            <a:off x="0" y="315416"/>
            <a:ext cx="9144000" cy="6858000"/>
          </a:xfrm>
          <a:prstGeom prst="rect">
            <a:avLst/>
          </a:prstGeom>
          <a:solidFill>
            <a:srgbClr val="FFFFFF"/>
          </a:solidFill>
          <a:ln w="9525">
            <a:noFill/>
            <a:round/>
            <a:headEnd/>
            <a:tailEnd/>
          </a:ln>
        </p:spPr>
        <p:txBody>
          <a:bodyPr wrap="none">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ea typeface="Osaka" charset="-128"/>
              <a:cs typeface="Arial" panose="020B0604020202020204" pitchFamily="34" charset="0"/>
            </a:endParaRPr>
          </a:p>
        </p:txBody>
      </p:sp>
      <p:grpSp>
        <p:nvGrpSpPr>
          <p:cNvPr id="921603" name="Group 23"/>
          <p:cNvGrpSpPr>
            <a:grpSpLocks/>
          </p:cNvGrpSpPr>
          <p:nvPr/>
        </p:nvGrpSpPr>
        <p:grpSpPr bwMode="auto">
          <a:xfrm>
            <a:off x="899864" y="351060"/>
            <a:ext cx="7848600" cy="6489700"/>
            <a:chOff x="528" y="96"/>
            <a:chExt cx="4944" cy="4088"/>
          </a:xfrm>
        </p:grpSpPr>
        <p:pic>
          <p:nvPicPr>
            <p:cNvPr id="921621" name="Picture 6" descr="NTS 155q Gentile Engrafting Rom 1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28" y="211"/>
              <a:ext cx="4094" cy="3973"/>
            </a:xfrm>
            <a:prstGeom prst="rect">
              <a:avLst/>
            </a:prstGeom>
            <a:noFill/>
            <a:ln w="9525">
              <a:noFill/>
              <a:miter lim="800000"/>
              <a:headEnd/>
              <a:tailEnd/>
            </a:ln>
          </p:spPr>
        </p:pic>
        <p:grpSp>
          <p:nvGrpSpPr>
            <p:cNvPr id="921622" name="Group 21"/>
            <p:cNvGrpSpPr>
              <a:grpSpLocks/>
            </p:cNvGrpSpPr>
            <p:nvPr/>
          </p:nvGrpSpPr>
          <p:grpSpPr bwMode="auto">
            <a:xfrm>
              <a:off x="2016" y="96"/>
              <a:ext cx="3456" cy="2496"/>
              <a:chOff x="2304" y="288"/>
              <a:chExt cx="3456" cy="2496"/>
            </a:xfrm>
          </p:grpSpPr>
          <p:sp>
            <p:nvSpPr>
              <p:cNvPr id="921623" name="Rectangle 18"/>
              <p:cNvSpPr>
                <a:spLocks noChangeArrowheads="1"/>
              </p:cNvSpPr>
              <p:nvPr/>
            </p:nvSpPr>
            <p:spPr bwMode="auto">
              <a:xfrm>
                <a:off x="2400" y="288"/>
                <a:ext cx="2496" cy="1584"/>
              </a:xfrm>
              <a:prstGeom prst="rect">
                <a:avLst/>
              </a:prstGeom>
              <a:solidFill>
                <a:schemeClr val="bg1"/>
              </a:solidFill>
              <a:ln w="9525">
                <a:no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ea typeface="Osaka" charset="-128"/>
                  <a:cs typeface="Arial" panose="020B0604020202020204" pitchFamily="34" charset="0"/>
                </a:endParaRPr>
              </a:p>
            </p:txBody>
          </p:sp>
          <p:sp>
            <p:nvSpPr>
              <p:cNvPr id="921624" name="Rectangle 19"/>
              <p:cNvSpPr>
                <a:spLocks noChangeArrowheads="1"/>
              </p:cNvSpPr>
              <p:nvPr/>
            </p:nvSpPr>
            <p:spPr bwMode="auto">
              <a:xfrm>
                <a:off x="2304" y="1824"/>
                <a:ext cx="2496" cy="960"/>
              </a:xfrm>
              <a:prstGeom prst="rect">
                <a:avLst/>
              </a:prstGeom>
              <a:solidFill>
                <a:schemeClr val="bg1"/>
              </a:solidFill>
              <a:ln w="9525">
                <a:no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ea typeface="Osaka" charset="-128"/>
                  <a:cs typeface="Arial" panose="020B0604020202020204" pitchFamily="34" charset="0"/>
                </a:endParaRPr>
              </a:p>
            </p:txBody>
          </p:sp>
          <p:sp>
            <p:nvSpPr>
              <p:cNvPr id="921625" name="Rectangle 20"/>
              <p:cNvSpPr>
                <a:spLocks noChangeArrowheads="1"/>
              </p:cNvSpPr>
              <p:nvPr/>
            </p:nvSpPr>
            <p:spPr bwMode="auto">
              <a:xfrm>
                <a:off x="2544" y="1200"/>
                <a:ext cx="3216" cy="336"/>
              </a:xfrm>
              <a:prstGeom prst="rect">
                <a:avLst/>
              </a:prstGeom>
              <a:solidFill>
                <a:schemeClr val="bg1"/>
              </a:solidFill>
              <a:ln w="9525">
                <a:no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ea typeface="Osaka" charset="-128"/>
                  <a:cs typeface="Arial" panose="020B0604020202020204" pitchFamily="34" charset="0"/>
                </a:endParaRPr>
              </a:p>
            </p:txBody>
          </p:sp>
        </p:grpSp>
      </p:grpSp>
      <p:sp>
        <p:nvSpPr>
          <p:cNvPr id="921605" name="Rectangle 2"/>
          <p:cNvSpPr>
            <a:spLocks noGrp="1" noChangeArrowheads="1"/>
          </p:cNvSpPr>
          <p:nvPr>
            <p:ph type="ctrTitle"/>
          </p:nvPr>
        </p:nvSpPr>
        <p:spPr>
          <a:xfrm>
            <a:off x="4267200" y="5342508"/>
            <a:ext cx="4876800" cy="1447800"/>
          </a:xfrm>
          <a:solidFill>
            <a:schemeClr val="bg1"/>
          </a:solidFill>
        </p:spPr>
        <p:txBody>
          <a:bodyPr/>
          <a:lstStyle/>
          <a:p>
            <a:pPr eaLnBrk="1" hangingPunct="1"/>
            <a:r>
              <a:rPr lang="ar-JO" sz="3600" b="1" dirty="0">
                <a:solidFill>
                  <a:schemeClr val="accent2"/>
                </a:solidFill>
                <a:latin typeface="Arial" panose="020B0604020202020204" pitchFamily="34" charset="0"/>
                <a:ea typeface="Arial" charset="0"/>
                <a:cs typeface="Arial" panose="020B0604020202020204" pitchFamily="34" charset="0"/>
              </a:rPr>
              <a:t>التدبير الأممي</a:t>
            </a:r>
            <a:endParaRPr lang="en-US" sz="3600" dirty="0">
              <a:latin typeface="Arial" panose="020B0604020202020204" pitchFamily="34" charset="0"/>
              <a:ea typeface="Arial" charset="0"/>
              <a:cs typeface="Arial" panose="020B0604020202020204" pitchFamily="34" charset="0"/>
            </a:endParaRPr>
          </a:p>
        </p:txBody>
      </p:sp>
      <p:sp>
        <p:nvSpPr>
          <p:cNvPr id="1333256" name="Text Box 8"/>
          <p:cNvSpPr txBox="1">
            <a:spLocks noChangeArrowheads="1"/>
          </p:cNvSpPr>
          <p:nvPr/>
        </p:nvSpPr>
        <p:spPr bwMode="auto">
          <a:xfrm>
            <a:off x="3505200" y="3728021"/>
            <a:ext cx="4059238" cy="519112"/>
          </a:xfrm>
          <a:prstGeom prst="rect">
            <a:avLst/>
          </a:prstGeom>
          <a:solidFill>
            <a:schemeClr val="bg1"/>
          </a:solid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ea typeface="Osaka" charset="-128"/>
                <a:cs typeface="Arial" panose="020B0604020202020204" pitchFamily="34" charset="0"/>
              </a:rPr>
              <a:t>الجذر (11: 16-18)</a:t>
            </a:r>
            <a:endParaRPr kumimoji="0" lang="en-US" sz="2800" b="1" u="none" strike="noStrike" kern="1200" cap="none" spc="0" normalizeH="0" baseline="0" noProof="0" dirty="0">
              <a:ln>
                <a:noFill/>
              </a:ln>
              <a:solidFill>
                <a:srgbClr val="000000"/>
              </a:solidFill>
              <a:effectLst/>
              <a:uLnTx/>
              <a:uFillTx/>
              <a:ea typeface="Osaka" charset="-128"/>
              <a:cs typeface="Arial" panose="020B0604020202020204" pitchFamily="34" charset="0"/>
            </a:endParaRPr>
          </a:p>
        </p:txBody>
      </p:sp>
      <p:sp>
        <p:nvSpPr>
          <p:cNvPr id="1333257" name="Text Box 9"/>
          <p:cNvSpPr txBox="1">
            <a:spLocks noChangeArrowheads="1"/>
          </p:cNvSpPr>
          <p:nvPr/>
        </p:nvSpPr>
        <p:spPr bwMode="auto">
          <a:xfrm>
            <a:off x="3505200" y="3240658"/>
            <a:ext cx="4059238" cy="519113"/>
          </a:xfrm>
          <a:prstGeom prst="rect">
            <a:avLst/>
          </a:prstGeom>
          <a:solidFill>
            <a:schemeClr val="bg1"/>
          </a:solid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ea typeface="Osaka" charset="-128"/>
                <a:cs typeface="Arial" panose="020B0604020202020204" pitchFamily="34" charset="0"/>
              </a:rPr>
              <a:t>الدسم (11: 17ب)</a:t>
            </a:r>
            <a:endParaRPr kumimoji="0" lang="en-US" sz="2800" b="1" u="none" strike="noStrike" kern="1200" cap="none" spc="0" normalizeH="0" baseline="0" noProof="0" dirty="0">
              <a:ln>
                <a:noFill/>
              </a:ln>
              <a:solidFill>
                <a:srgbClr val="000000"/>
              </a:solidFill>
              <a:effectLst/>
              <a:uLnTx/>
              <a:uFillTx/>
              <a:ea typeface="Osaka" charset="-128"/>
              <a:cs typeface="Arial" panose="020B0604020202020204" pitchFamily="34" charset="0"/>
            </a:endParaRPr>
          </a:p>
        </p:txBody>
      </p:sp>
      <p:sp>
        <p:nvSpPr>
          <p:cNvPr id="1333260" name="Text Box 12"/>
          <p:cNvSpPr txBox="1">
            <a:spLocks noChangeArrowheads="1"/>
          </p:cNvSpPr>
          <p:nvPr/>
        </p:nvSpPr>
        <p:spPr bwMode="auto">
          <a:xfrm>
            <a:off x="3962400" y="1075308"/>
            <a:ext cx="4538690" cy="369332"/>
          </a:xfrm>
          <a:prstGeom prst="rect">
            <a:avLst/>
          </a:prstGeom>
          <a:solidFill>
            <a:schemeClr val="bg1"/>
          </a:solidFill>
          <a:ln w="9525">
            <a:noFill/>
            <a:miter lim="800000"/>
            <a:headEnd/>
            <a:tailEnd/>
          </a:ln>
        </p:spPr>
        <p:txBody>
          <a:bodyPr wrap="square">
            <a:prstTxWarp prst="textNoShape">
              <a:avLst/>
            </a:prstTxWarp>
            <a:spAutoFit/>
          </a:bodyPr>
          <a:lstStyle/>
          <a:p>
            <a:pPr marL="342900" marR="0" lvl="0" indent="-342900" algn="r" defTabSz="914400" rtl="0" eaLnBrk="1" fontAlgn="base" latinLnBrk="0" hangingPunct="1">
              <a:lnSpc>
                <a:spcPct val="100000"/>
              </a:lnSpc>
              <a:spcBef>
                <a:spcPct val="0"/>
              </a:spcBef>
              <a:spcAft>
                <a:spcPct val="0"/>
              </a:spcAft>
              <a:buClrTx/>
              <a:buSzTx/>
              <a:buFontTx/>
              <a:buNone/>
              <a:tabLst/>
              <a:defRPr/>
            </a:pPr>
            <a:r>
              <a:rPr kumimoji="0" lang="ar-JO" sz="1800" b="0" u="none" strike="noStrike" kern="1200" cap="none" spc="0" normalizeH="0" baseline="0" noProof="0" dirty="0">
                <a:ln>
                  <a:noFill/>
                </a:ln>
                <a:solidFill>
                  <a:srgbClr val="000000"/>
                </a:solidFill>
                <a:effectLst/>
                <a:uLnTx/>
                <a:uFillTx/>
                <a:ea typeface="ＭＳ Ｐゴシック" charset="-128"/>
                <a:cs typeface="Arial" panose="020B0604020202020204" pitchFamily="34" charset="0"/>
              </a:rPr>
              <a:t>1) المتبقي / المطعمة = الإيمان (11: 23-24)</a:t>
            </a:r>
            <a:endParaRPr kumimoji="0" lang="en-US" sz="1800" b="1" u="none" strike="noStrike" kern="1200" cap="none" spc="0" normalizeH="0" baseline="0" noProof="0" dirty="0">
              <a:ln>
                <a:noFill/>
              </a:ln>
              <a:solidFill>
                <a:srgbClr val="000000"/>
              </a:solidFill>
              <a:effectLst/>
              <a:uLnTx/>
              <a:uFillTx/>
              <a:ea typeface="Osaka" charset="-128"/>
              <a:cs typeface="Arial" panose="020B0604020202020204" pitchFamily="34" charset="0"/>
            </a:endParaRPr>
          </a:p>
        </p:txBody>
      </p:sp>
      <p:sp>
        <p:nvSpPr>
          <p:cNvPr id="1333261" name="Text Box 13"/>
          <p:cNvSpPr txBox="1">
            <a:spLocks noChangeArrowheads="1"/>
          </p:cNvSpPr>
          <p:nvPr/>
        </p:nvSpPr>
        <p:spPr bwMode="auto">
          <a:xfrm>
            <a:off x="3810000" y="694308"/>
            <a:ext cx="5048280" cy="461665"/>
          </a:xfrm>
          <a:prstGeom prst="rect">
            <a:avLst/>
          </a:prstGeom>
          <a:solidFill>
            <a:schemeClr val="bg1"/>
          </a:solidFill>
          <a:ln w="9525">
            <a:noFill/>
            <a:miter lim="800000"/>
            <a:headEnd/>
            <a:tailEnd/>
          </a:ln>
        </p:spPr>
        <p:txBody>
          <a:bodyPr wrap="square">
            <a:prstTxWarp prst="textNoShape">
              <a:avLst/>
            </a:prstTxWarp>
            <a:spAutoFit/>
          </a:bodyPr>
          <a:lstStyle/>
          <a:p>
            <a:pPr marL="457200" marR="0" lvl="0" indent="-45720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ea typeface="Osaka" charset="-128"/>
                <a:cs typeface="Arial" panose="020B0604020202020204" pitchFamily="34" charset="0"/>
              </a:rPr>
              <a:t>أ. الطبيعي : إسرائيل العرقية (9: 4-5)</a:t>
            </a:r>
            <a:endParaRPr kumimoji="0" lang="en-US" sz="2400" b="1" u="none" strike="noStrike" kern="1200" cap="none" spc="0" normalizeH="0" baseline="0" noProof="0" dirty="0">
              <a:ln>
                <a:noFill/>
              </a:ln>
              <a:solidFill>
                <a:srgbClr val="000000"/>
              </a:solidFill>
              <a:effectLst/>
              <a:uLnTx/>
              <a:uFillTx/>
              <a:ea typeface="Osaka" charset="-128"/>
              <a:cs typeface="Arial" panose="020B0604020202020204" pitchFamily="34" charset="0"/>
            </a:endParaRPr>
          </a:p>
        </p:txBody>
      </p:sp>
      <p:sp>
        <p:nvSpPr>
          <p:cNvPr id="1333262" name="Text Box 14"/>
          <p:cNvSpPr txBox="1">
            <a:spLocks noChangeArrowheads="1"/>
          </p:cNvSpPr>
          <p:nvPr/>
        </p:nvSpPr>
        <p:spPr bwMode="auto">
          <a:xfrm>
            <a:off x="3962400" y="1380108"/>
            <a:ext cx="4538690" cy="369332"/>
          </a:xfrm>
          <a:prstGeom prst="rect">
            <a:avLst/>
          </a:prstGeom>
          <a:solidFill>
            <a:schemeClr val="bg1"/>
          </a:solidFill>
          <a:ln w="9525">
            <a:noFill/>
            <a:miter lim="800000"/>
            <a:headEnd/>
            <a:tailEnd/>
          </a:ln>
        </p:spPr>
        <p:txBody>
          <a:bodyPr wrap="square">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ea typeface="Osaka" charset="-128"/>
                <a:cs typeface="Arial" panose="020B0604020202020204" pitchFamily="34" charset="0"/>
              </a:rPr>
              <a:t>2) المقطوع = غير المؤمن (11: 19-21)</a:t>
            </a:r>
            <a:endParaRPr kumimoji="0" lang="en-US" sz="1800" b="1" u="none" strike="noStrike" kern="1200" cap="none" spc="0" normalizeH="0" baseline="0" noProof="0" dirty="0">
              <a:ln>
                <a:noFill/>
              </a:ln>
              <a:solidFill>
                <a:srgbClr val="000000"/>
              </a:solidFill>
              <a:effectLst/>
              <a:uLnTx/>
              <a:uFillTx/>
              <a:ea typeface="Osaka" charset="-128"/>
              <a:cs typeface="Arial" panose="020B0604020202020204" pitchFamily="34" charset="0"/>
            </a:endParaRPr>
          </a:p>
        </p:txBody>
      </p:sp>
      <p:pic>
        <p:nvPicPr>
          <p:cNvPr id="1333280" name="Picture 32" descr="NTS 155q Gentile Engrafting Rom 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16216" y="3056508"/>
            <a:ext cx="1217613" cy="1524000"/>
          </a:xfrm>
          <a:prstGeom prst="rect">
            <a:avLst/>
          </a:prstGeom>
          <a:noFill/>
          <a:ln w="9525">
            <a:noFill/>
            <a:miter lim="800000"/>
            <a:headEnd/>
            <a:tailEnd/>
          </a:ln>
        </p:spPr>
      </p:pic>
      <p:sp>
        <p:nvSpPr>
          <p:cNvPr id="1333290" name="AutoShape 42"/>
          <p:cNvSpPr>
            <a:spLocks noChangeArrowheads="1"/>
          </p:cNvSpPr>
          <p:nvPr/>
        </p:nvSpPr>
        <p:spPr bwMode="auto">
          <a:xfrm rot="-1178176">
            <a:off x="4186238" y="4631308"/>
            <a:ext cx="2517775" cy="762000"/>
          </a:xfrm>
          <a:prstGeom prst="rightArrow">
            <a:avLst>
              <a:gd name="adj1" fmla="val 50000"/>
              <a:gd name="adj2" fmla="val 77526"/>
            </a:avLst>
          </a:prstGeom>
          <a:solidFill>
            <a:schemeClr val="accent2"/>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ea typeface="Osaka" charset="-128"/>
              <a:cs typeface="Arial" panose="020B0604020202020204" pitchFamily="34" charset="0"/>
            </a:endParaRPr>
          </a:p>
        </p:txBody>
      </p:sp>
      <p:sp>
        <p:nvSpPr>
          <p:cNvPr id="1333265" name="Text Box 17"/>
          <p:cNvSpPr txBox="1">
            <a:spLocks noChangeArrowheads="1"/>
          </p:cNvSpPr>
          <p:nvPr/>
        </p:nvSpPr>
        <p:spPr bwMode="auto">
          <a:xfrm>
            <a:off x="3962400" y="2446908"/>
            <a:ext cx="4538690" cy="369332"/>
          </a:xfrm>
          <a:prstGeom prst="rect">
            <a:avLst/>
          </a:prstGeom>
          <a:solidFill>
            <a:schemeClr val="bg1"/>
          </a:solidFill>
          <a:ln w="9525">
            <a:noFill/>
            <a:miter lim="800000"/>
            <a:headEnd/>
            <a:tailEnd/>
          </a:ln>
        </p:spPr>
        <p:txBody>
          <a:bodyPr wrap="square">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ea typeface="Osaka" charset="-128"/>
                <a:cs typeface="Arial" panose="020B0604020202020204" pitchFamily="34" charset="0"/>
              </a:rPr>
              <a:t>2) المقطوعة = غير المؤمنة (11: 21ب)</a:t>
            </a:r>
            <a:endParaRPr kumimoji="0" lang="en-US" sz="1800" b="1" u="none" strike="noStrike" kern="1200" cap="none" spc="0" normalizeH="0" baseline="0" noProof="0" dirty="0">
              <a:ln>
                <a:noFill/>
              </a:ln>
              <a:solidFill>
                <a:srgbClr val="000000"/>
              </a:solidFill>
              <a:effectLst/>
              <a:uLnTx/>
              <a:uFillTx/>
              <a:ea typeface="Osaka" charset="-128"/>
              <a:cs typeface="Arial" panose="020B0604020202020204" pitchFamily="34" charset="0"/>
            </a:endParaRPr>
          </a:p>
        </p:txBody>
      </p:sp>
      <p:sp>
        <p:nvSpPr>
          <p:cNvPr id="1333263" name="Text Box 15"/>
          <p:cNvSpPr txBox="1">
            <a:spLocks noChangeArrowheads="1"/>
          </p:cNvSpPr>
          <p:nvPr/>
        </p:nvSpPr>
        <p:spPr bwMode="auto">
          <a:xfrm>
            <a:off x="3962400" y="2142108"/>
            <a:ext cx="4538690" cy="369332"/>
          </a:xfrm>
          <a:prstGeom prst="rect">
            <a:avLst/>
          </a:prstGeom>
          <a:solidFill>
            <a:schemeClr val="bg1"/>
          </a:solidFill>
          <a:ln w="9525">
            <a:noFill/>
            <a:miter lim="800000"/>
            <a:headEnd/>
            <a:tailEnd/>
          </a:ln>
        </p:spPr>
        <p:txBody>
          <a:bodyPr wrap="square">
            <a:prstTxWarp prst="textNoShape">
              <a:avLst/>
            </a:prstTxWarp>
            <a:spAutoFit/>
          </a:bodyPr>
          <a:lstStyle/>
          <a:p>
            <a:pPr marL="342900" marR="0" lvl="0" indent="-342900" algn="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ea typeface="Osaka" charset="-128"/>
                <a:cs typeface="Arial" panose="020B0604020202020204" pitchFamily="34" charset="0"/>
              </a:rPr>
              <a:t>1) المطعمة = المؤمنة (11: 17ب، 22)</a:t>
            </a:r>
            <a:endParaRPr kumimoji="0" lang="en-US" sz="1800" b="1" u="none" strike="noStrike" kern="1200" cap="none" spc="0" normalizeH="0" baseline="0" noProof="0" dirty="0">
              <a:ln>
                <a:noFill/>
              </a:ln>
              <a:solidFill>
                <a:srgbClr val="000000"/>
              </a:solidFill>
              <a:effectLst/>
              <a:uLnTx/>
              <a:uFillTx/>
              <a:ea typeface="Osaka" charset="-128"/>
              <a:cs typeface="Arial" panose="020B0604020202020204" pitchFamily="34" charset="0"/>
            </a:endParaRPr>
          </a:p>
        </p:txBody>
      </p:sp>
      <p:sp>
        <p:nvSpPr>
          <p:cNvPr id="1333259" name="Text Box 11"/>
          <p:cNvSpPr txBox="1">
            <a:spLocks noChangeArrowheads="1"/>
          </p:cNvSpPr>
          <p:nvPr/>
        </p:nvSpPr>
        <p:spPr bwMode="auto">
          <a:xfrm>
            <a:off x="3505200" y="213916"/>
            <a:ext cx="4059238" cy="523220"/>
          </a:xfrm>
          <a:prstGeom prst="rect">
            <a:avLst/>
          </a:prstGeom>
          <a:solidFill>
            <a:schemeClr val="bg1"/>
          </a:solid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ea typeface="Osaka" charset="-128"/>
                <a:cs typeface="Arial" panose="020B0604020202020204" pitchFamily="34" charset="0"/>
              </a:rPr>
              <a:t>الأغصان (11: 17-21)</a:t>
            </a:r>
            <a:endParaRPr kumimoji="0" lang="en-US" sz="2800" b="1" u="none" strike="noStrike" kern="1200" cap="none" spc="0" normalizeH="0" baseline="0" noProof="0" dirty="0">
              <a:ln>
                <a:noFill/>
              </a:ln>
              <a:solidFill>
                <a:srgbClr val="000000"/>
              </a:solidFill>
              <a:effectLst/>
              <a:uLnTx/>
              <a:uFillTx/>
              <a:ea typeface="Osaka" charset="-128"/>
              <a:cs typeface="Arial" panose="020B0604020202020204" pitchFamily="34" charset="0"/>
            </a:endParaRPr>
          </a:p>
        </p:txBody>
      </p:sp>
      <p:sp>
        <p:nvSpPr>
          <p:cNvPr id="1333264" name="Text Box 16"/>
          <p:cNvSpPr txBox="1">
            <a:spLocks noChangeArrowheads="1"/>
          </p:cNvSpPr>
          <p:nvPr/>
        </p:nvSpPr>
        <p:spPr bwMode="auto">
          <a:xfrm>
            <a:off x="3810000" y="1761108"/>
            <a:ext cx="5119718" cy="461665"/>
          </a:xfrm>
          <a:prstGeom prst="rect">
            <a:avLst/>
          </a:prstGeom>
          <a:noFill/>
          <a:ln w="9525">
            <a:noFill/>
            <a:miter lim="800000"/>
            <a:headEnd/>
            <a:tailEnd/>
          </a:ln>
        </p:spPr>
        <p:txBody>
          <a:bodyPr wrap="square">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ea typeface="Osaka" charset="-128"/>
                <a:cs typeface="Arial" panose="020B0604020202020204" pitchFamily="34" charset="0"/>
              </a:rPr>
              <a:t>ب. البرية : الإنسانية الأممية</a:t>
            </a:r>
            <a:endParaRPr kumimoji="0" lang="en-US" sz="2400" b="1" u="none" strike="noStrike" kern="1200" cap="none" spc="0" normalizeH="0" baseline="0" noProof="0" dirty="0">
              <a:ln>
                <a:noFill/>
              </a:ln>
              <a:solidFill>
                <a:srgbClr val="000000"/>
              </a:solidFill>
              <a:effectLst/>
              <a:uLnTx/>
              <a:uFillTx/>
              <a:ea typeface="Osaka" charset="-128"/>
              <a:cs typeface="Arial" panose="020B0604020202020204" pitchFamily="34" charset="0"/>
            </a:endParaRPr>
          </a:p>
        </p:txBody>
      </p:sp>
      <p:sp>
        <p:nvSpPr>
          <p:cNvPr id="28" name="Text Box 14"/>
          <p:cNvSpPr txBox="1">
            <a:spLocks noChangeArrowheads="1"/>
          </p:cNvSpPr>
          <p:nvPr/>
        </p:nvSpPr>
        <p:spPr bwMode="auto">
          <a:xfrm>
            <a:off x="611560" y="6408712"/>
            <a:ext cx="2952328" cy="584776"/>
          </a:xfrm>
          <a:prstGeom prst="rect">
            <a:avLst/>
          </a:prstGeom>
          <a:solidFill>
            <a:schemeClr val="bg1"/>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0000"/>
                </a:solidFill>
                <a:effectLst/>
                <a:uLnTx/>
                <a:uFillTx/>
                <a:ea typeface="Osaka" charset="-128"/>
                <a:cs typeface="Arial" panose="020B0604020202020204" pitchFamily="34" charset="0"/>
              </a:rPr>
              <a:t>Wild Olive Tree</a:t>
            </a:r>
            <a:br>
              <a:rPr kumimoji="0" lang="en-US" sz="1600" b="1" u="none" strike="noStrike" kern="1200" cap="none" spc="0" normalizeH="0" baseline="0" noProof="0" dirty="0">
                <a:ln>
                  <a:noFill/>
                </a:ln>
                <a:solidFill>
                  <a:srgbClr val="000000"/>
                </a:solidFill>
                <a:effectLst/>
                <a:uLnTx/>
                <a:uFillTx/>
                <a:ea typeface="Osaka" charset="-128"/>
                <a:cs typeface="Arial" panose="020B0604020202020204" pitchFamily="34" charset="0"/>
              </a:rPr>
            </a:br>
            <a:r>
              <a:rPr kumimoji="0" lang="en-US" sz="1600" b="1" u="none" strike="noStrike" kern="1200" cap="none" spc="0" normalizeH="0" baseline="0" noProof="0" dirty="0">
                <a:ln>
                  <a:noFill/>
                </a:ln>
                <a:solidFill>
                  <a:srgbClr val="000000"/>
                </a:solidFill>
                <a:effectLst/>
                <a:uLnTx/>
                <a:uFillTx/>
                <a:ea typeface="Osaka" charset="-128"/>
                <a:cs typeface="Arial" panose="020B0604020202020204" pitchFamily="34" charset="0"/>
              </a:rPr>
              <a:t>(All Gentiles)</a:t>
            </a:r>
          </a:p>
        </p:txBody>
      </p:sp>
      <p:sp>
        <p:nvSpPr>
          <p:cNvPr id="1333252" name="Text Box 4"/>
          <p:cNvSpPr txBox="1">
            <a:spLocks noChangeArrowheads="1"/>
          </p:cNvSpPr>
          <p:nvPr/>
        </p:nvSpPr>
        <p:spPr bwMode="auto">
          <a:xfrm>
            <a:off x="8229600" y="44624"/>
            <a:ext cx="904415" cy="461665"/>
          </a:xfrm>
          <a:prstGeom prst="rect">
            <a:avLst/>
          </a:prstGeom>
          <a:solidFill>
            <a:schemeClr val="bg1"/>
          </a:solid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333399"/>
                </a:solidFill>
                <a:effectLst/>
                <a:uLnTx/>
                <a:uFillTx/>
                <a:ea typeface="ＭＳ Ｐゴシック" pitchFamily="-112" charset="-128"/>
                <a:cs typeface="Arial" panose="020B0604020202020204" pitchFamily="34" charset="0"/>
              </a:rPr>
              <a:t>155ت</a:t>
            </a:r>
            <a:endParaRPr kumimoji="0" lang="en-US" sz="2400" b="1" u="none" strike="noStrike" kern="1200" cap="none" spc="0" normalizeH="0" baseline="0" noProof="0" dirty="0">
              <a:ln>
                <a:noFill/>
              </a:ln>
              <a:solidFill>
                <a:srgbClr val="333399"/>
              </a:solidFill>
              <a:effectLst/>
              <a:uLnTx/>
              <a:uFillTx/>
              <a:ea typeface="ＭＳ Ｐゴシック" pitchFamily="-112" charset="-128"/>
              <a:cs typeface="Arial" panose="020B0604020202020204" pitchFamily="34" charset="0"/>
            </a:endParaRPr>
          </a:p>
        </p:txBody>
      </p:sp>
      <p:sp>
        <p:nvSpPr>
          <p:cNvPr id="30" name="Rectangle 8"/>
          <p:cNvSpPr>
            <a:spLocks noChangeArrowheads="1"/>
          </p:cNvSpPr>
          <p:nvPr/>
        </p:nvSpPr>
        <p:spPr bwMode="auto">
          <a:xfrm>
            <a:off x="33536" y="4464496"/>
            <a:ext cx="3962400" cy="2592288"/>
          </a:xfrm>
          <a:prstGeom prst="rect">
            <a:avLst/>
          </a:prstGeom>
          <a:solidFill>
            <a:sysClr val="window" lastClr="FFFFFF"/>
          </a:solidFill>
          <a:ln>
            <a:noFill/>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u="none" strike="noStrike" kern="0" cap="none" spc="0" normalizeH="0" baseline="0" noProof="0">
              <a:ln>
                <a:noFill/>
              </a:ln>
              <a:solidFill>
                <a:sysClr val="windowText" lastClr="000000"/>
              </a:solidFill>
              <a:effectLst/>
              <a:uLnTx/>
              <a:uFillTx/>
              <a:ea typeface="Osaka" charset="0"/>
              <a:cs typeface="Arial" panose="020B0604020202020204" pitchFamily="34" charset="0"/>
            </a:endParaRPr>
          </a:p>
        </p:txBody>
      </p:sp>
      <p:cxnSp>
        <p:nvCxnSpPr>
          <p:cNvPr id="3" name="Straight Connector 2"/>
          <p:cNvCxnSpPr>
            <a:cxnSpLocks/>
          </p:cNvCxnSpPr>
          <p:nvPr/>
        </p:nvCxnSpPr>
        <p:spPr bwMode="auto">
          <a:xfrm>
            <a:off x="3131840" y="1296144"/>
            <a:ext cx="1368152"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a:off x="2843808" y="3528392"/>
            <a:ext cx="648072"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48" name="Straight Connector 47"/>
          <p:cNvCxnSpPr>
            <a:endCxn id="1333256" idx="1"/>
          </p:cNvCxnSpPr>
          <p:nvPr/>
        </p:nvCxnSpPr>
        <p:spPr bwMode="auto">
          <a:xfrm>
            <a:off x="2843808" y="3816424"/>
            <a:ext cx="661392" cy="171153"/>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18" name="Right Triangle 17"/>
          <p:cNvSpPr/>
          <p:nvPr/>
        </p:nvSpPr>
        <p:spPr bwMode="auto">
          <a:xfrm rot="16200000">
            <a:off x="2879812" y="2268252"/>
            <a:ext cx="864096" cy="360040"/>
          </a:xfrm>
          <a:prstGeom prst="rtTriangle">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ea typeface="ＭＳ Ｐゴシック" charset="-128"/>
              <a:cs typeface="Arial" panose="020B0604020202020204" pitchFamily="34" charset="0"/>
            </a:endParaRPr>
          </a:p>
        </p:txBody>
      </p:sp>
      <p:cxnSp>
        <p:nvCxnSpPr>
          <p:cNvPr id="39" name="Straight Connector 38"/>
          <p:cNvCxnSpPr>
            <a:cxnSpLocks/>
          </p:cNvCxnSpPr>
          <p:nvPr/>
        </p:nvCxnSpPr>
        <p:spPr bwMode="auto">
          <a:xfrm flipV="1">
            <a:off x="3131840" y="1572344"/>
            <a:ext cx="1656184" cy="1163961"/>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53" name="Right Triangle 52"/>
          <p:cNvSpPr/>
          <p:nvPr/>
        </p:nvSpPr>
        <p:spPr bwMode="auto">
          <a:xfrm rot="10800000" flipV="1">
            <a:off x="2576614" y="2592287"/>
            <a:ext cx="864096" cy="360040"/>
          </a:xfrm>
          <a:prstGeom prst="rtTriangle">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ea typeface="ＭＳ Ｐゴシック" charset="-128"/>
              <a:cs typeface="Arial" panose="020B0604020202020204" pitchFamily="34" charset="0"/>
            </a:endParaRPr>
          </a:p>
        </p:txBody>
      </p:sp>
      <p:cxnSp>
        <p:nvCxnSpPr>
          <p:cNvPr id="37" name="Straight Connector 36"/>
          <p:cNvCxnSpPr/>
          <p:nvPr/>
        </p:nvCxnSpPr>
        <p:spPr bwMode="auto">
          <a:xfrm flipV="1">
            <a:off x="2699792" y="2376264"/>
            <a:ext cx="1368152" cy="504056"/>
          </a:xfrm>
          <a:prstGeom prst="line">
            <a:avLst/>
          </a:prstGeom>
          <a:solidFill>
            <a:schemeClr val="accent1"/>
          </a:solidFill>
          <a:ln w="76200" cap="flat" cmpd="sng" algn="ctr">
            <a:solidFill>
              <a:schemeClr val="tx1"/>
            </a:solidFill>
            <a:prstDash val="solid"/>
            <a:round/>
            <a:headEnd type="none" w="med" len="med"/>
            <a:tailEnd type="none" w="med" len="med"/>
          </a:ln>
          <a:effectLst/>
        </p:spPr>
      </p:cxnSp>
      <p:pic>
        <p:nvPicPr>
          <p:cNvPr id="921614" name="Picture 44" descr="NTS 155q Gentile Engrafting Rom 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55776" y="1572344"/>
            <a:ext cx="1217613" cy="1524000"/>
          </a:xfrm>
          <a:prstGeom prst="rect">
            <a:avLst/>
          </a:prstGeom>
          <a:noFill/>
          <a:ln w="9525">
            <a:noFill/>
            <a:miter lim="800000"/>
            <a:headEnd/>
            <a:tailEnd/>
          </a:ln>
        </p:spPr>
      </p:pic>
      <p:sp>
        <p:nvSpPr>
          <p:cNvPr id="1333258" name="Text Box 10"/>
          <p:cNvSpPr txBox="1">
            <a:spLocks noChangeArrowheads="1"/>
          </p:cNvSpPr>
          <p:nvPr/>
        </p:nvSpPr>
        <p:spPr bwMode="auto">
          <a:xfrm>
            <a:off x="3505200" y="2751708"/>
            <a:ext cx="4059238" cy="519113"/>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ea typeface="Osaka" charset="-128"/>
                <a:cs typeface="Arial" panose="020B0604020202020204" pitchFamily="34" charset="0"/>
              </a:rPr>
              <a:t>الجذع (11: 24)</a:t>
            </a:r>
            <a:endParaRPr kumimoji="0" lang="en-US" sz="2800" b="1" u="none" strike="noStrike" kern="1200" cap="none" spc="0" normalizeH="0" baseline="0" noProof="0" dirty="0">
              <a:ln>
                <a:noFill/>
              </a:ln>
              <a:solidFill>
                <a:srgbClr val="000000"/>
              </a:solidFill>
              <a:effectLst/>
              <a:uLnTx/>
              <a:uFillTx/>
              <a:ea typeface="Osaka" charset="-128"/>
              <a:cs typeface="Arial" panose="020B0604020202020204" pitchFamily="34" charset="0"/>
            </a:endParaRPr>
          </a:p>
        </p:txBody>
      </p:sp>
      <p:cxnSp>
        <p:nvCxnSpPr>
          <p:cNvPr id="43" name="Straight Connector 42"/>
          <p:cNvCxnSpPr/>
          <p:nvPr/>
        </p:nvCxnSpPr>
        <p:spPr bwMode="auto">
          <a:xfrm flipV="1">
            <a:off x="2555776" y="2952328"/>
            <a:ext cx="936104" cy="144016"/>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1333291" name="AutoShape 43"/>
          <p:cNvSpPr>
            <a:spLocks noChangeArrowheads="1"/>
          </p:cNvSpPr>
          <p:nvPr/>
        </p:nvSpPr>
        <p:spPr bwMode="auto">
          <a:xfrm rot="12037133">
            <a:off x="3759967" y="2590262"/>
            <a:ext cx="2763670" cy="762000"/>
          </a:xfrm>
          <a:prstGeom prst="rightArrow">
            <a:avLst>
              <a:gd name="adj1" fmla="val 50000"/>
              <a:gd name="adj2" fmla="val 77477"/>
            </a:avLst>
          </a:prstGeom>
          <a:solidFill>
            <a:schemeClr val="accent2"/>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ea typeface="Osaka" charset="-128"/>
              <a:cs typeface="Arial" panose="020B0604020202020204" pitchFamily="34" charset="0"/>
            </a:endParaRPr>
          </a:p>
        </p:txBody>
      </p:sp>
      <p:sp>
        <p:nvSpPr>
          <p:cNvPr id="27" name="Text Box 14"/>
          <p:cNvSpPr txBox="1">
            <a:spLocks noChangeArrowheads="1"/>
          </p:cNvSpPr>
          <p:nvPr/>
        </p:nvSpPr>
        <p:spPr bwMode="auto">
          <a:xfrm>
            <a:off x="683568" y="3937372"/>
            <a:ext cx="2808312" cy="830997"/>
          </a:xfrm>
          <a:prstGeom prst="rect">
            <a:avLst/>
          </a:prstGeom>
          <a:solidFill>
            <a:schemeClr val="bg1"/>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000000"/>
                </a:solidFill>
                <a:effectLst/>
                <a:uLnTx/>
                <a:uFillTx/>
                <a:ea typeface="Osaka" charset="-128"/>
                <a:cs typeface="Arial" panose="020B0604020202020204" pitchFamily="34" charset="0"/>
              </a:rPr>
              <a:t>شجرة زيتون مزروعة</a:t>
            </a:r>
            <a:br>
              <a:rPr kumimoji="0" lang="en-US" b="1" u="none" strike="noStrike" kern="1200" cap="none" spc="0" normalizeH="0" baseline="0" noProof="0" dirty="0">
                <a:ln>
                  <a:noFill/>
                </a:ln>
                <a:solidFill>
                  <a:srgbClr val="000000"/>
                </a:solidFill>
                <a:effectLst/>
                <a:uLnTx/>
                <a:uFillTx/>
                <a:ea typeface="Osaka" charset="-128"/>
                <a:cs typeface="Arial" panose="020B0604020202020204" pitchFamily="34" charset="0"/>
              </a:rPr>
            </a:br>
            <a:r>
              <a:rPr kumimoji="0" lang="en-US" b="1" u="none" strike="noStrike" kern="1200" cap="none" spc="0" normalizeH="0" baseline="0" noProof="0" dirty="0">
                <a:ln>
                  <a:noFill/>
                </a:ln>
                <a:solidFill>
                  <a:srgbClr val="000000"/>
                </a:solidFill>
                <a:effectLst/>
                <a:uLnTx/>
                <a:uFillTx/>
                <a:ea typeface="Osaka" charset="-128"/>
                <a:cs typeface="Arial" panose="020B0604020202020204" pitchFamily="34" charset="0"/>
              </a:rPr>
              <a:t>(</a:t>
            </a:r>
            <a:r>
              <a:rPr kumimoji="0" lang="ar-JO" b="1" u="none" strike="noStrike" kern="1200" cap="none" spc="0" normalizeH="0" baseline="0" noProof="0" dirty="0">
                <a:ln>
                  <a:noFill/>
                </a:ln>
                <a:solidFill>
                  <a:srgbClr val="000000"/>
                </a:solidFill>
                <a:effectLst/>
                <a:uLnTx/>
                <a:uFillTx/>
                <a:ea typeface="Osaka" charset="-128"/>
                <a:cs typeface="Arial" panose="020B0604020202020204" pitchFamily="34" charset="0"/>
              </a:rPr>
              <a:t>العهد الإبراهيمي</a:t>
            </a:r>
            <a:r>
              <a:rPr kumimoji="0" lang="en-US" b="1" u="none" strike="noStrike" kern="1200" cap="none" spc="0" normalizeH="0" baseline="0" noProof="0" dirty="0">
                <a:ln>
                  <a:noFill/>
                </a:ln>
                <a:solidFill>
                  <a:srgbClr val="000000"/>
                </a:solidFill>
                <a:effectLst/>
                <a:uLnTx/>
                <a:uFillTx/>
                <a:ea typeface="Osaka" charset="-128"/>
                <a:cs typeface="Arial" panose="020B0604020202020204" pitchFamily="34" charset="0"/>
              </a:rPr>
              <a:t>)</a:t>
            </a:r>
          </a:p>
        </p:txBody>
      </p:sp>
    </p:spTree>
    <p:extLst>
      <p:ext uri="{BB962C8B-B14F-4D97-AF65-F5344CB8AC3E}">
        <p14:creationId xmlns:p14="http://schemas.microsoft.com/office/powerpoint/2010/main" val="34015960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3256"/>
                                        </p:tgtEl>
                                        <p:attrNameLst>
                                          <p:attrName>style.visibility</p:attrName>
                                        </p:attrNameLst>
                                      </p:cBhvr>
                                      <p:to>
                                        <p:strVal val="visible"/>
                                      </p:to>
                                    </p:set>
                                    <p:animEffect transition="in" filter="dissolve">
                                      <p:cBhvr>
                                        <p:cTn id="7" dur="500"/>
                                        <p:tgtEl>
                                          <p:spTgt spid="13332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33257"/>
                                        </p:tgtEl>
                                        <p:attrNameLst>
                                          <p:attrName>style.visibility</p:attrName>
                                        </p:attrNameLst>
                                      </p:cBhvr>
                                      <p:to>
                                        <p:strVal val="visible"/>
                                      </p:to>
                                    </p:set>
                                    <p:animEffect transition="in" filter="dissolve">
                                      <p:cBhvr>
                                        <p:cTn id="12" dur="500"/>
                                        <p:tgtEl>
                                          <p:spTgt spid="13332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33258"/>
                                        </p:tgtEl>
                                        <p:attrNameLst>
                                          <p:attrName>style.visibility</p:attrName>
                                        </p:attrNameLst>
                                      </p:cBhvr>
                                      <p:to>
                                        <p:strVal val="visible"/>
                                      </p:to>
                                    </p:set>
                                    <p:animEffect transition="in" filter="dissolve">
                                      <p:cBhvr>
                                        <p:cTn id="17" dur="500"/>
                                        <p:tgtEl>
                                          <p:spTgt spid="133325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33259"/>
                                        </p:tgtEl>
                                        <p:attrNameLst>
                                          <p:attrName>style.visibility</p:attrName>
                                        </p:attrNameLst>
                                      </p:cBhvr>
                                      <p:to>
                                        <p:strVal val="visible"/>
                                      </p:to>
                                    </p:set>
                                    <p:animEffect transition="in" filter="dissolve">
                                      <p:cBhvr>
                                        <p:cTn id="22" dur="500"/>
                                        <p:tgtEl>
                                          <p:spTgt spid="133325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33261"/>
                                        </p:tgtEl>
                                        <p:attrNameLst>
                                          <p:attrName>style.visibility</p:attrName>
                                        </p:attrNameLst>
                                      </p:cBhvr>
                                      <p:to>
                                        <p:strVal val="visible"/>
                                      </p:to>
                                    </p:set>
                                    <p:animEffect transition="in" filter="dissolve">
                                      <p:cBhvr>
                                        <p:cTn id="27" dur="500"/>
                                        <p:tgtEl>
                                          <p:spTgt spid="133326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333260"/>
                                        </p:tgtEl>
                                        <p:attrNameLst>
                                          <p:attrName>style.visibility</p:attrName>
                                        </p:attrNameLst>
                                      </p:cBhvr>
                                      <p:to>
                                        <p:strVal val="visible"/>
                                      </p:to>
                                    </p:set>
                                    <p:animEffect transition="in" filter="dissolve">
                                      <p:cBhvr>
                                        <p:cTn id="32" dur="500"/>
                                        <p:tgtEl>
                                          <p:spTgt spid="133326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333262"/>
                                        </p:tgtEl>
                                        <p:attrNameLst>
                                          <p:attrName>style.visibility</p:attrName>
                                        </p:attrNameLst>
                                      </p:cBhvr>
                                      <p:to>
                                        <p:strVal val="visible"/>
                                      </p:to>
                                    </p:set>
                                    <p:animEffect transition="in" filter="dissolve">
                                      <p:cBhvr>
                                        <p:cTn id="37" dur="500"/>
                                        <p:tgtEl>
                                          <p:spTgt spid="133326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333264"/>
                                        </p:tgtEl>
                                        <p:attrNameLst>
                                          <p:attrName>style.visibility</p:attrName>
                                        </p:attrNameLst>
                                      </p:cBhvr>
                                      <p:to>
                                        <p:strVal val="visible"/>
                                      </p:to>
                                    </p:set>
                                    <p:animEffect transition="in" filter="dissolve">
                                      <p:cBhvr>
                                        <p:cTn id="42" dur="500"/>
                                        <p:tgtEl>
                                          <p:spTgt spid="133326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333263"/>
                                        </p:tgtEl>
                                        <p:attrNameLst>
                                          <p:attrName>style.visibility</p:attrName>
                                        </p:attrNameLst>
                                      </p:cBhvr>
                                      <p:to>
                                        <p:strVal val="visible"/>
                                      </p:to>
                                    </p:set>
                                    <p:animEffect transition="in" filter="dissolve">
                                      <p:cBhvr>
                                        <p:cTn id="47" dur="500"/>
                                        <p:tgtEl>
                                          <p:spTgt spid="133326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xit" presetSubtype="4" fill="hold" grpId="0" nodeType="clickEffect">
                                  <p:stCondLst>
                                    <p:cond delay="0"/>
                                  </p:stCondLst>
                                  <p:childTnLst>
                                    <p:animEffect transition="out" filter="wipe(down)">
                                      <p:cBhvr>
                                        <p:cTn id="51" dur="500"/>
                                        <p:tgtEl>
                                          <p:spTgt spid="30"/>
                                        </p:tgtEl>
                                      </p:cBhvr>
                                    </p:animEffect>
                                    <p:set>
                                      <p:cBhvr>
                                        <p:cTn id="52" dur="1" fill="hold">
                                          <p:stCondLst>
                                            <p:cond delay="499"/>
                                          </p:stCondLst>
                                        </p:cTn>
                                        <p:tgtEl>
                                          <p:spTgt spid="3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333290"/>
                                        </p:tgtEl>
                                        <p:attrNameLst>
                                          <p:attrName>style.visibility</p:attrName>
                                        </p:attrNameLst>
                                      </p:cBhvr>
                                      <p:to>
                                        <p:strVal val="visible"/>
                                      </p:to>
                                    </p:set>
                                    <p:animEffect transition="in" filter="wipe(left)">
                                      <p:cBhvr>
                                        <p:cTn id="57" dur="500"/>
                                        <p:tgtEl>
                                          <p:spTgt spid="1333290"/>
                                        </p:tgtEl>
                                      </p:cBhvr>
                                    </p:animEffect>
                                  </p:childTnLst>
                                </p:cTn>
                              </p:par>
                            </p:childTnLst>
                          </p:cTn>
                        </p:par>
                        <p:par>
                          <p:cTn id="58" fill="hold">
                            <p:stCondLst>
                              <p:cond delay="500"/>
                            </p:stCondLst>
                            <p:childTnLst>
                              <p:par>
                                <p:cTn id="59" presetID="1" presetClass="entr" presetSubtype="0" fill="hold" nodeType="afterEffect">
                                  <p:stCondLst>
                                    <p:cond delay="0"/>
                                  </p:stCondLst>
                                  <p:childTnLst>
                                    <p:set>
                                      <p:cBhvr>
                                        <p:cTn id="60" dur="1" fill="hold">
                                          <p:stCondLst>
                                            <p:cond delay="0"/>
                                          </p:stCondLst>
                                        </p:cTn>
                                        <p:tgtEl>
                                          <p:spTgt spid="133328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2" presetClass="exit" presetSubtype="2" fill="hold" grpId="1" nodeType="clickEffect">
                                  <p:stCondLst>
                                    <p:cond delay="0"/>
                                  </p:stCondLst>
                                  <p:childTnLst>
                                    <p:animEffect transition="out" filter="wipe(right)">
                                      <p:cBhvr>
                                        <p:cTn id="64" dur="500"/>
                                        <p:tgtEl>
                                          <p:spTgt spid="1333290"/>
                                        </p:tgtEl>
                                      </p:cBhvr>
                                    </p:animEffect>
                                    <p:set>
                                      <p:cBhvr>
                                        <p:cTn id="65" dur="1" fill="hold">
                                          <p:stCondLst>
                                            <p:cond delay="499"/>
                                          </p:stCondLst>
                                        </p:cTn>
                                        <p:tgtEl>
                                          <p:spTgt spid="1333290"/>
                                        </p:tgtEl>
                                        <p:attrNameLst>
                                          <p:attrName>style.visibility</p:attrName>
                                        </p:attrNameLst>
                                      </p:cBhvr>
                                      <p:to>
                                        <p:strVal val="hidden"/>
                                      </p:to>
                                    </p:set>
                                  </p:childTnLst>
                                </p:cTn>
                              </p:par>
                              <p:par>
                                <p:cTn id="66" presetID="22" presetClass="exit" presetSubtype="4" fill="hold" nodeType="withEffect">
                                  <p:stCondLst>
                                    <p:cond delay="0"/>
                                  </p:stCondLst>
                                  <p:childTnLst>
                                    <p:animEffect transition="out" filter="wipe(down)">
                                      <p:cBhvr>
                                        <p:cTn id="67" dur="500"/>
                                        <p:tgtEl>
                                          <p:spTgt spid="1333280"/>
                                        </p:tgtEl>
                                      </p:cBhvr>
                                    </p:animEffect>
                                    <p:set>
                                      <p:cBhvr>
                                        <p:cTn id="68" dur="1" fill="hold">
                                          <p:stCondLst>
                                            <p:cond delay="499"/>
                                          </p:stCondLst>
                                        </p:cTn>
                                        <p:tgtEl>
                                          <p:spTgt spid="1333280"/>
                                        </p:tgtEl>
                                        <p:attrNameLst>
                                          <p:attrName>style.visibility</p:attrName>
                                        </p:attrNameLst>
                                      </p:cBhvr>
                                      <p:to>
                                        <p:strVal val="hidden"/>
                                      </p:to>
                                    </p:set>
                                  </p:childTnLst>
                                </p:cTn>
                              </p:par>
                            </p:childTnLst>
                          </p:cTn>
                        </p:par>
                        <p:par>
                          <p:cTn id="69" fill="hold">
                            <p:stCondLst>
                              <p:cond delay="500"/>
                            </p:stCondLst>
                            <p:childTnLst>
                              <p:par>
                                <p:cTn id="70" presetID="22" presetClass="entr" presetSubtype="2" fill="hold" grpId="0" nodeType="afterEffect">
                                  <p:stCondLst>
                                    <p:cond delay="0"/>
                                  </p:stCondLst>
                                  <p:childTnLst>
                                    <p:set>
                                      <p:cBhvr>
                                        <p:cTn id="71" dur="1" fill="hold">
                                          <p:stCondLst>
                                            <p:cond delay="0"/>
                                          </p:stCondLst>
                                        </p:cTn>
                                        <p:tgtEl>
                                          <p:spTgt spid="1333291"/>
                                        </p:tgtEl>
                                        <p:attrNameLst>
                                          <p:attrName>style.visibility</p:attrName>
                                        </p:attrNameLst>
                                      </p:cBhvr>
                                      <p:to>
                                        <p:strVal val="visible"/>
                                      </p:to>
                                    </p:set>
                                    <p:animEffect transition="in" filter="wipe(right)">
                                      <p:cBhvr>
                                        <p:cTn id="72" dur="500"/>
                                        <p:tgtEl>
                                          <p:spTgt spid="1333291"/>
                                        </p:tgtEl>
                                      </p:cBhvr>
                                    </p:animEffect>
                                  </p:childTnLst>
                                </p:cTn>
                              </p:par>
                            </p:childTnLst>
                          </p:cTn>
                        </p:par>
                        <p:par>
                          <p:cTn id="73" fill="hold">
                            <p:stCondLst>
                              <p:cond delay="1000"/>
                            </p:stCondLst>
                            <p:childTnLst>
                              <p:par>
                                <p:cTn id="74" presetID="3" presetClass="entr" presetSubtype="10" fill="hold" nodeType="afterEffect">
                                  <p:stCondLst>
                                    <p:cond delay="0"/>
                                  </p:stCondLst>
                                  <p:childTnLst>
                                    <p:set>
                                      <p:cBhvr>
                                        <p:cTn id="75" dur="1" fill="hold">
                                          <p:stCondLst>
                                            <p:cond delay="0"/>
                                          </p:stCondLst>
                                        </p:cTn>
                                        <p:tgtEl>
                                          <p:spTgt spid="921614"/>
                                        </p:tgtEl>
                                        <p:attrNameLst>
                                          <p:attrName>style.visibility</p:attrName>
                                        </p:attrNameLst>
                                      </p:cBhvr>
                                      <p:to>
                                        <p:strVal val="visible"/>
                                      </p:to>
                                    </p:set>
                                    <p:animEffect transition="in" filter="blinds(horizontal)">
                                      <p:cBhvr>
                                        <p:cTn id="76" dur="500"/>
                                        <p:tgtEl>
                                          <p:spTgt spid="921614"/>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xit" presetSubtype="4" fill="hold" grpId="1" nodeType="clickEffect">
                                  <p:stCondLst>
                                    <p:cond delay="0"/>
                                  </p:stCondLst>
                                  <p:childTnLst>
                                    <p:animEffect transition="out" filter="wipe(down)">
                                      <p:cBhvr>
                                        <p:cTn id="80" dur="500"/>
                                        <p:tgtEl>
                                          <p:spTgt spid="1333291"/>
                                        </p:tgtEl>
                                      </p:cBhvr>
                                    </p:animEffect>
                                    <p:set>
                                      <p:cBhvr>
                                        <p:cTn id="81" dur="1" fill="hold">
                                          <p:stCondLst>
                                            <p:cond delay="499"/>
                                          </p:stCondLst>
                                        </p:cTn>
                                        <p:tgtEl>
                                          <p:spTgt spid="1333291"/>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1333265"/>
                                        </p:tgtEl>
                                        <p:attrNameLst>
                                          <p:attrName>style.visibility</p:attrName>
                                        </p:attrNameLst>
                                      </p:cBhvr>
                                      <p:to>
                                        <p:strVal val="visible"/>
                                      </p:to>
                                    </p:set>
                                    <p:animEffect transition="in" filter="dissolve">
                                      <p:cBhvr>
                                        <p:cTn id="86" dur="500"/>
                                        <p:tgtEl>
                                          <p:spTgt spid="1333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256" grpId="0" animBg="1" autoUpdateAnimBg="0"/>
      <p:bldP spid="1333257" grpId="0" animBg="1" autoUpdateAnimBg="0"/>
      <p:bldP spid="1333260" grpId="0" animBg="1" autoUpdateAnimBg="0"/>
      <p:bldP spid="1333261" grpId="0" animBg="1" autoUpdateAnimBg="0"/>
      <p:bldP spid="1333262" grpId="0" animBg="1" autoUpdateAnimBg="0"/>
      <p:bldP spid="1333290" grpId="0" animBg="1"/>
      <p:bldP spid="1333290" grpId="1" animBg="1"/>
      <p:bldP spid="1333265" grpId="0" animBg="1" autoUpdateAnimBg="0"/>
      <p:bldP spid="1333263" grpId="0" animBg="1" autoUpdateAnimBg="0"/>
      <p:bldP spid="1333259" grpId="0" animBg="1" autoUpdateAnimBg="0"/>
      <p:bldP spid="1333264" grpId="0"/>
      <p:bldP spid="30" grpId="0" animBg="1" autoUpdateAnimBg="0"/>
      <p:bldP spid="1333258" grpId="0"/>
      <p:bldP spid="1333291" grpId="0" animBg="1"/>
      <p:bldP spid="1333291" grpId="1"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a:xfrm>
            <a:off x="381000" y="304800"/>
            <a:ext cx="8077200" cy="1447800"/>
          </a:xfrm>
        </p:spPr>
        <p:txBody>
          <a:bodyPr/>
          <a:lstStyle/>
          <a:p>
            <a:pPr eaLnBrk="1" hangingPunct="1"/>
            <a:r>
              <a:rPr lang="ar-JO" b="1" dirty="0">
                <a:latin typeface="Arial" panose="020B0604020202020204" pitchFamily="34" charset="0"/>
                <a:cs typeface="Arial" panose="020B0604020202020204" pitchFamily="34" charset="0"/>
              </a:rPr>
              <a:t>التمايزات بين إسرائيل والكنيسة</a:t>
            </a:r>
            <a:endParaRPr lang="en-US" b="1" dirty="0">
              <a:latin typeface="Arial" panose="020B0604020202020204" pitchFamily="34" charset="0"/>
              <a:cs typeface="Arial" panose="020B0604020202020204" pitchFamily="34" charset="0"/>
            </a:endParaRPr>
          </a:p>
        </p:txBody>
      </p:sp>
      <p:sp>
        <p:nvSpPr>
          <p:cNvPr id="430085" name="Text Box 5"/>
          <p:cNvSpPr txBox="1">
            <a:spLocks noChangeArrowheads="1"/>
          </p:cNvSpPr>
          <p:nvPr/>
        </p:nvSpPr>
        <p:spPr bwMode="auto">
          <a:xfrm>
            <a:off x="8149715" y="71438"/>
            <a:ext cx="893193"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ea typeface="Arial" charset="0"/>
                <a:cs typeface="Arial" panose="020B0604020202020204" pitchFamily="34" charset="0"/>
              </a:rPr>
              <a:t>155ق</a:t>
            </a:r>
            <a:endParaRPr kumimoji="0" lang="en-US" sz="2400" b="1" i="0" u="none" strike="noStrike" kern="1200" cap="none" spc="0" normalizeH="0" baseline="0" noProof="0" dirty="0">
              <a:ln>
                <a:noFill/>
              </a:ln>
              <a:solidFill>
                <a:srgbClr val="000000"/>
              </a:solidFill>
              <a:effectLst/>
              <a:uLnTx/>
              <a:uFillTx/>
              <a:ea typeface="Arial" charset="0"/>
              <a:cs typeface="Arial" panose="020B0604020202020204" pitchFamily="34" charset="0"/>
            </a:endParaRPr>
          </a:p>
        </p:txBody>
      </p:sp>
      <p:sp>
        <p:nvSpPr>
          <p:cNvPr id="430086" name="Rectangle 6"/>
          <p:cNvSpPr>
            <a:spLocks noChangeArrowheads="1"/>
          </p:cNvSpPr>
          <p:nvPr/>
        </p:nvSpPr>
        <p:spPr bwMode="auto">
          <a:xfrm>
            <a:off x="1524000" y="2362200"/>
            <a:ext cx="7391400" cy="3505200"/>
          </a:xfrm>
          <a:prstGeom prst="rect">
            <a:avLst/>
          </a:prstGeom>
          <a:noFill/>
          <a:ln w="9525">
            <a:noFill/>
            <a:miter lim="800000"/>
            <a:headEnd/>
            <a:tailEnd/>
          </a:ln>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lang="ar-JO" sz="3600" b="1" dirty="0">
                <a:solidFill>
                  <a:srgbClr val="000000"/>
                </a:solidFill>
                <a:ea typeface="Osaka" charset="-128"/>
                <a:cs typeface="Arial" panose="020B0604020202020204" pitchFamily="34" charset="0"/>
              </a:rPr>
              <a:t>عدم استمرارية (155ق)</a:t>
            </a:r>
          </a:p>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3600" b="1" i="0" u="none" strike="noStrike" kern="1200" cap="none" spc="0" normalizeH="0" baseline="0" noProof="0" dirty="0">
                <a:ln>
                  <a:noFill/>
                </a:ln>
                <a:solidFill>
                  <a:srgbClr val="000000"/>
                </a:solidFill>
                <a:effectLst/>
                <a:uLnTx/>
                <a:uFillTx/>
                <a:ea typeface="Osaka" charset="-128"/>
                <a:cs typeface="Arial" panose="020B0604020202020204" pitchFamily="34" charset="0"/>
              </a:rPr>
              <a:t>استمرارية (155ك)</a:t>
            </a:r>
          </a:p>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lang="ar-JO" sz="3600" b="1" dirty="0">
                <a:solidFill>
                  <a:srgbClr val="000000"/>
                </a:solidFill>
                <a:ea typeface="Osaka" charset="-128"/>
                <a:cs typeface="Arial" panose="020B0604020202020204" pitchFamily="34" charset="0"/>
              </a:rPr>
              <a:t>مقاطع صعبة (155ل-ن)</a:t>
            </a:r>
            <a:endParaRPr kumimoji="0" lang="en-US" sz="3600" b="1" i="0" u="none" strike="noStrike" kern="1200" cap="none" spc="0" normalizeH="0" baseline="0" noProof="0" dirty="0">
              <a:ln>
                <a:noFill/>
              </a:ln>
              <a:solidFill>
                <a:srgbClr val="000000"/>
              </a:solidFill>
              <a:effectLst/>
              <a:uLnTx/>
              <a:uFillTx/>
              <a:ea typeface="Osaka"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30086">
                                            <p:txEl>
                                              <p:pRg st="0" end="0"/>
                                            </p:txEl>
                                          </p:spTgt>
                                        </p:tgtEl>
                                        <p:attrNameLst>
                                          <p:attrName>style.visibility</p:attrName>
                                        </p:attrNameLst>
                                      </p:cBhvr>
                                      <p:to>
                                        <p:strVal val="visible"/>
                                      </p:to>
                                    </p:set>
                                    <p:animEffect transition="in" filter="fade">
                                      <p:cBhvr>
                                        <p:cTn id="7" dur="770" decel="100000"/>
                                        <p:tgtEl>
                                          <p:spTgt spid="430086">
                                            <p:txEl>
                                              <p:pRg st="0" end="0"/>
                                            </p:txEl>
                                          </p:spTgt>
                                        </p:tgtEl>
                                      </p:cBhvr>
                                    </p:animEffect>
                                    <p:animScale>
                                      <p:cBhvr>
                                        <p:cTn id="8" dur="770" decel="100000"/>
                                        <p:tgtEl>
                                          <p:spTgt spid="430086">
                                            <p:txEl>
                                              <p:pRg st="0" end="0"/>
                                            </p:txEl>
                                          </p:spTgt>
                                        </p:tgtEl>
                                      </p:cBhvr>
                                      <p:from x="10000" y="10000"/>
                                      <p:to x="200000" y="450000"/>
                                    </p:animScale>
                                    <p:animScale>
                                      <p:cBhvr>
                                        <p:cTn id="9" dur="1230" accel="100000" fill="hold">
                                          <p:stCondLst>
                                            <p:cond delay="770"/>
                                          </p:stCondLst>
                                        </p:cTn>
                                        <p:tgtEl>
                                          <p:spTgt spid="430086">
                                            <p:txEl>
                                              <p:pRg st="0" end="0"/>
                                            </p:txEl>
                                          </p:spTgt>
                                        </p:tgtEl>
                                      </p:cBhvr>
                                      <p:from x="200000" y="450000"/>
                                      <p:to x="100000" y="100000"/>
                                    </p:animScale>
                                    <p:set>
                                      <p:cBhvr>
                                        <p:cTn id="10" dur="770" fill="hold"/>
                                        <p:tgtEl>
                                          <p:spTgt spid="430086">
                                            <p:txEl>
                                              <p:pRg st="0" end="0"/>
                                            </p:txEl>
                                          </p:spTgt>
                                        </p:tgtEl>
                                        <p:attrNameLst>
                                          <p:attrName>ppt_x</p:attrName>
                                        </p:attrNameLst>
                                      </p:cBhvr>
                                      <p:to>
                                        <p:strVal val="(0.5)"/>
                                      </p:to>
                                    </p:set>
                                    <p:anim from="(0.5)" to="(#ppt_x)" calcmode="lin" valueType="num">
                                      <p:cBhvr>
                                        <p:cTn id="11" dur="1230" accel="100000" fill="hold">
                                          <p:stCondLst>
                                            <p:cond delay="770"/>
                                          </p:stCondLst>
                                        </p:cTn>
                                        <p:tgtEl>
                                          <p:spTgt spid="430086">
                                            <p:txEl>
                                              <p:pRg st="0" end="0"/>
                                            </p:txEl>
                                          </p:spTgt>
                                        </p:tgtEl>
                                        <p:attrNameLst>
                                          <p:attrName>ppt_x</p:attrName>
                                        </p:attrNameLst>
                                      </p:cBhvr>
                                    </p:anim>
                                    <p:set>
                                      <p:cBhvr>
                                        <p:cTn id="12" dur="770" fill="hold"/>
                                        <p:tgtEl>
                                          <p:spTgt spid="430086">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430086">
                                            <p:txEl>
                                              <p:pRg st="0" end="0"/>
                                            </p:txEl>
                                          </p:spTgt>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430086">
                                            <p:txEl>
                                              <p:pRg st="1" end="1"/>
                                            </p:txEl>
                                          </p:spTgt>
                                        </p:tgtEl>
                                        <p:attrNameLst>
                                          <p:attrName>style.visibility</p:attrName>
                                        </p:attrNameLst>
                                      </p:cBhvr>
                                      <p:to>
                                        <p:strVal val="visible"/>
                                      </p:to>
                                    </p:set>
                                    <p:animEffect transition="in" filter="fade">
                                      <p:cBhvr>
                                        <p:cTn id="18" dur="770" decel="100000"/>
                                        <p:tgtEl>
                                          <p:spTgt spid="430086">
                                            <p:txEl>
                                              <p:pRg st="1" end="1"/>
                                            </p:txEl>
                                          </p:spTgt>
                                        </p:tgtEl>
                                      </p:cBhvr>
                                    </p:animEffect>
                                    <p:animScale>
                                      <p:cBhvr>
                                        <p:cTn id="19" dur="770" decel="100000"/>
                                        <p:tgtEl>
                                          <p:spTgt spid="430086">
                                            <p:txEl>
                                              <p:pRg st="1" end="1"/>
                                            </p:txEl>
                                          </p:spTgt>
                                        </p:tgtEl>
                                      </p:cBhvr>
                                      <p:from x="10000" y="10000"/>
                                      <p:to x="200000" y="450000"/>
                                    </p:animScale>
                                    <p:animScale>
                                      <p:cBhvr>
                                        <p:cTn id="20" dur="1230" accel="100000" fill="hold">
                                          <p:stCondLst>
                                            <p:cond delay="770"/>
                                          </p:stCondLst>
                                        </p:cTn>
                                        <p:tgtEl>
                                          <p:spTgt spid="430086">
                                            <p:txEl>
                                              <p:pRg st="1" end="1"/>
                                            </p:txEl>
                                          </p:spTgt>
                                        </p:tgtEl>
                                      </p:cBhvr>
                                      <p:from x="200000" y="450000"/>
                                      <p:to x="100000" y="100000"/>
                                    </p:animScale>
                                    <p:set>
                                      <p:cBhvr>
                                        <p:cTn id="21" dur="770" fill="hold"/>
                                        <p:tgtEl>
                                          <p:spTgt spid="430086">
                                            <p:txEl>
                                              <p:pRg st="1" end="1"/>
                                            </p:txEl>
                                          </p:spTgt>
                                        </p:tgtEl>
                                        <p:attrNameLst>
                                          <p:attrName>ppt_x</p:attrName>
                                        </p:attrNameLst>
                                      </p:cBhvr>
                                      <p:to>
                                        <p:strVal val="(0.5)"/>
                                      </p:to>
                                    </p:set>
                                    <p:anim from="(0.5)" to="(#ppt_x)" calcmode="lin" valueType="num">
                                      <p:cBhvr>
                                        <p:cTn id="22" dur="1230" accel="100000" fill="hold">
                                          <p:stCondLst>
                                            <p:cond delay="770"/>
                                          </p:stCondLst>
                                        </p:cTn>
                                        <p:tgtEl>
                                          <p:spTgt spid="430086">
                                            <p:txEl>
                                              <p:pRg st="1" end="1"/>
                                            </p:txEl>
                                          </p:spTgt>
                                        </p:tgtEl>
                                        <p:attrNameLst>
                                          <p:attrName>ppt_x</p:attrName>
                                        </p:attrNameLst>
                                      </p:cBhvr>
                                    </p:anim>
                                    <p:set>
                                      <p:cBhvr>
                                        <p:cTn id="23" dur="770" fill="hold"/>
                                        <p:tgtEl>
                                          <p:spTgt spid="430086">
                                            <p:txEl>
                                              <p:pRg st="1" end="1"/>
                                            </p:txEl>
                                          </p:spTgt>
                                        </p:tgtEl>
                                        <p:attrNameLst>
                                          <p:attrName>ppt_y</p:attrName>
                                        </p:attrNameLst>
                                      </p:cBhvr>
                                      <p:to>
                                        <p:strVal val="(#ppt_y+0.4)"/>
                                      </p:to>
                                    </p:set>
                                    <p:anim from="(#ppt_y+0.4)" to="(#ppt_y)" calcmode="lin" valueType="num">
                                      <p:cBhvr>
                                        <p:cTn id="24" dur="1230" accel="100000" fill="hold">
                                          <p:stCondLst>
                                            <p:cond delay="770"/>
                                          </p:stCondLst>
                                        </p:cTn>
                                        <p:tgtEl>
                                          <p:spTgt spid="430086">
                                            <p:txEl>
                                              <p:pRg st="1" end="1"/>
                                            </p:txEl>
                                          </p:spTgt>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430086">
                                            <p:txEl>
                                              <p:pRg st="2" end="2"/>
                                            </p:txEl>
                                          </p:spTgt>
                                        </p:tgtEl>
                                        <p:attrNameLst>
                                          <p:attrName>style.visibility</p:attrName>
                                        </p:attrNameLst>
                                      </p:cBhvr>
                                      <p:to>
                                        <p:strVal val="visible"/>
                                      </p:to>
                                    </p:set>
                                    <p:animEffect transition="in" filter="fade">
                                      <p:cBhvr>
                                        <p:cTn id="29" dur="770" decel="100000"/>
                                        <p:tgtEl>
                                          <p:spTgt spid="430086">
                                            <p:txEl>
                                              <p:pRg st="2" end="2"/>
                                            </p:txEl>
                                          </p:spTgt>
                                        </p:tgtEl>
                                      </p:cBhvr>
                                    </p:animEffect>
                                    <p:animScale>
                                      <p:cBhvr>
                                        <p:cTn id="30" dur="770" decel="100000"/>
                                        <p:tgtEl>
                                          <p:spTgt spid="430086">
                                            <p:txEl>
                                              <p:pRg st="2" end="2"/>
                                            </p:txEl>
                                          </p:spTgt>
                                        </p:tgtEl>
                                      </p:cBhvr>
                                      <p:from x="10000" y="10000"/>
                                      <p:to x="200000" y="450000"/>
                                    </p:animScale>
                                    <p:animScale>
                                      <p:cBhvr>
                                        <p:cTn id="31" dur="1230" accel="100000" fill="hold">
                                          <p:stCondLst>
                                            <p:cond delay="770"/>
                                          </p:stCondLst>
                                        </p:cTn>
                                        <p:tgtEl>
                                          <p:spTgt spid="430086">
                                            <p:txEl>
                                              <p:pRg st="2" end="2"/>
                                            </p:txEl>
                                          </p:spTgt>
                                        </p:tgtEl>
                                      </p:cBhvr>
                                      <p:from x="200000" y="450000"/>
                                      <p:to x="100000" y="100000"/>
                                    </p:animScale>
                                    <p:set>
                                      <p:cBhvr>
                                        <p:cTn id="32" dur="770" fill="hold"/>
                                        <p:tgtEl>
                                          <p:spTgt spid="430086">
                                            <p:txEl>
                                              <p:pRg st="2" end="2"/>
                                            </p:txEl>
                                          </p:spTgt>
                                        </p:tgtEl>
                                        <p:attrNameLst>
                                          <p:attrName>ppt_x</p:attrName>
                                        </p:attrNameLst>
                                      </p:cBhvr>
                                      <p:to>
                                        <p:strVal val="(0.5)"/>
                                      </p:to>
                                    </p:set>
                                    <p:anim from="(0.5)" to="(#ppt_x)" calcmode="lin" valueType="num">
                                      <p:cBhvr>
                                        <p:cTn id="33" dur="1230" accel="100000" fill="hold">
                                          <p:stCondLst>
                                            <p:cond delay="770"/>
                                          </p:stCondLst>
                                        </p:cTn>
                                        <p:tgtEl>
                                          <p:spTgt spid="430086">
                                            <p:txEl>
                                              <p:pRg st="2" end="2"/>
                                            </p:txEl>
                                          </p:spTgt>
                                        </p:tgtEl>
                                        <p:attrNameLst>
                                          <p:attrName>ppt_x</p:attrName>
                                        </p:attrNameLst>
                                      </p:cBhvr>
                                    </p:anim>
                                    <p:set>
                                      <p:cBhvr>
                                        <p:cTn id="34" dur="770" fill="hold"/>
                                        <p:tgtEl>
                                          <p:spTgt spid="430086">
                                            <p:txEl>
                                              <p:pRg st="2" end="2"/>
                                            </p:txEl>
                                          </p:spTgt>
                                        </p:tgtEl>
                                        <p:attrNameLst>
                                          <p:attrName>ppt_y</p:attrName>
                                        </p:attrNameLst>
                                      </p:cBhvr>
                                      <p:to>
                                        <p:strVal val="(#ppt_y+0.4)"/>
                                      </p:to>
                                    </p:set>
                                    <p:anim from="(#ppt_y+0.4)" to="(#ppt_y)" calcmode="lin" valueType="num">
                                      <p:cBhvr>
                                        <p:cTn id="35" dur="1230" accel="100000" fill="hold">
                                          <p:stCondLst>
                                            <p:cond delay="770"/>
                                          </p:stCondLst>
                                        </p:cTn>
                                        <p:tgtEl>
                                          <p:spTgt spid="430086">
                                            <p:txEl>
                                              <p:pRg st="2" end="2"/>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08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a:extLst>
              <a:ext uri="{FF2B5EF4-FFF2-40B4-BE49-F238E27FC236}">
                <a16:creationId xmlns:a16="http://schemas.microsoft.com/office/drawing/2014/main" id="{00634FBD-DB40-A444-A607-B5EBDB884254}"/>
              </a:ext>
            </a:extLst>
          </p:cNvPr>
          <p:cNvSpPr>
            <a:spLocks noGrp="1" noChangeArrowheads="1"/>
          </p:cNvSpPr>
          <p:nvPr>
            <p:ph type="ctrTitle" idx="4294967295"/>
          </p:nvPr>
        </p:nvSpPr>
        <p:spPr>
          <a:xfrm>
            <a:off x="2743200" y="152400"/>
            <a:ext cx="3429000" cy="685800"/>
          </a:xfrm>
        </p:spPr>
        <p:txBody>
          <a:bodyPr/>
          <a:lstStyle/>
          <a:p>
            <a:pPr eaLnBrk="1" hangingPunct="1"/>
            <a:r>
              <a:rPr lang="en-US" altLang="en-US" sz="4000">
                <a:solidFill>
                  <a:schemeClr val="bg1"/>
                </a:solidFill>
                <a:latin typeface="Arial" panose="020B0604020202020204" pitchFamily="34" charset="0"/>
                <a:ea typeface="ＭＳ Ｐゴシック" panose="020B0600070205080204" pitchFamily="34" charset="-128"/>
                <a:cs typeface="Arial" panose="020B0604020202020204" pitchFamily="34" charset="0"/>
              </a:rPr>
              <a:t>ATHENS</a:t>
            </a:r>
            <a:endParaRPr lang="en-US" altLang="en-US">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8" name="Picture 7" descr="athensagora.gif">
            <a:extLst>
              <a:ext uri="{FF2B5EF4-FFF2-40B4-BE49-F238E27FC236}">
                <a16:creationId xmlns:a16="http://schemas.microsoft.com/office/drawing/2014/main" id="{95F0C64A-F82D-2E45-9F7B-AFEC2851EB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542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greece_athens.jpg">
            <a:extLst>
              <a:ext uri="{FF2B5EF4-FFF2-40B4-BE49-F238E27FC236}">
                <a16:creationId xmlns:a16="http://schemas.microsoft.com/office/drawing/2014/main" id="{2740EE40-061B-E14A-A512-C184B789099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313113"/>
            <a:ext cx="4038600" cy="354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cropolis-Asklepieion-artist-reconstruction.gif">
            <a:extLst>
              <a:ext uri="{FF2B5EF4-FFF2-40B4-BE49-F238E27FC236}">
                <a16:creationId xmlns:a16="http://schemas.microsoft.com/office/drawing/2014/main" id="{5AC76381-109D-6D4B-AC64-F7B838EEA0D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0"/>
            <a:ext cx="58674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rved Down Arrow 9">
            <a:extLst>
              <a:ext uri="{FF2B5EF4-FFF2-40B4-BE49-F238E27FC236}">
                <a16:creationId xmlns:a16="http://schemas.microsoft.com/office/drawing/2014/main" id="{8E3A2183-7A24-5145-B145-FE406BA72A73}"/>
              </a:ext>
            </a:extLst>
          </p:cNvPr>
          <p:cNvSpPr>
            <a:spLocks noChangeArrowheads="1"/>
          </p:cNvSpPr>
          <p:nvPr/>
        </p:nvSpPr>
        <p:spPr bwMode="auto">
          <a:xfrm rot="-2178425">
            <a:off x="1233488" y="1841500"/>
            <a:ext cx="6704012" cy="1474788"/>
          </a:xfrm>
          <a:prstGeom prst="curvedDownArrow">
            <a:avLst>
              <a:gd name="adj1" fmla="val 25002"/>
              <a:gd name="adj2" fmla="val 50003"/>
              <a:gd name="adj3" fmla="val 41069"/>
            </a:avLst>
          </a:prstGeom>
          <a:solidFill>
            <a:schemeClr val="accent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cs typeface="Arial" panose="020B0604020202020204" pitchFamily="34" charset="0"/>
            </a:endParaRPr>
          </a:p>
        </p:txBody>
      </p:sp>
      <p:sp>
        <p:nvSpPr>
          <p:cNvPr id="4" name="Rectangle 3">
            <a:extLst>
              <a:ext uri="{FF2B5EF4-FFF2-40B4-BE49-F238E27FC236}">
                <a16:creationId xmlns:a16="http://schemas.microsoft.com/office/drawing/2014/main" id="{1F6E6F05-40A8-A840-AE8B-9370B507D348}"/>
              </a:ext>
            </a:extLst>
          </p:cNvPr>
          <p:cNvSpPr txBox="1">
            <a:spLocks noChangeArrowheads="1"/>
          </p:cNvSpPr>
          <p:nvPr/>
        </p:nvSpPr>
        <p:spPr bwMode="auto">
          <a:xfrm>
            <a:off x="0" y="1295400"/>
            <a:ext cx="3505200" cy="16764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pPr>
            <a:r>
              <a:rPr lang="en-US" altLang="en-US" sz="3200" b="1" i="1" dirty="0">
                <a:solidFill>
                  <a:srgbClr val="000000"/>
                </a:solidFill>
                <a:cs typeface="Arial" panose="020B0604020202020204" pitchFamily="34" charset="0"/>
              </a:rPr>
              <a:t>Ecclesia</a:t>
            </a:r>
            <a:br>
              <a:rPr lang="en-US" altLang="en-US" sz="3200" b="1" i="1" dirty="0">
                <a:solidFill>
                  <a:srgbClr val="000000"/>
                </a:solidFill>
                <a:cs typeface="Arial" panose="020B0604020202020204" pitchFamily="34" charset="0"/>
              </a:rPr>
            </a:br>
            <a:r>
              <a:rPr lang="en-US" altLang="ja-JP" sz="3200" b="1" dirty="0">
                <a:solidFill>
                  <a:srgbClr val="000000"/>
                </a:solidFill>
                <a:cs typeface="Arial" panose="020B0604020202020204" pitchFamily="34" charset="0"/>
              </a:rPr>
              <a:t>"</a:t>
            </a:r>
            <a:r>
              <a:rPr lang="ar-JO" altLang="ja-JP" sz="3200" b="1" dirty="0">
                <a:solidFill>
                  <a:srgbClr val="000000"/>
                </a:solidFill>
                <a:cs typeface="Arial" panose="020B0604020202020204" pitchFamily="34" charset="0"/>
              </a:rPr>
              <a:t>مدعوون للخروج</a:t>
            </a:r>
            <a:r>
              <a:rPr lang="en-US" altLang="ja-JP" sz="3200" b="1" dirty="0">
                <a:solidFill>
                  <a:srgbClr val="000000"/>
                </a:solidFill>
                <a:cs typeface="Arial" panose="020B0604020202020204" pitchFamily="34" charset="0"/>
              </a:rPr>
              <a:t>" </a:t>
            </a:r>
          </a:p>
          <a:p>
            <a:pPr algn="ctr" eaLnBrk="1" hangingPunct="1">
              <a:spcBef>
                <a:spcPct val="20000"/>
              </a:spcBef>
            </a:pPr>
            <a:r>
              <a:rPr lang="ar-JO" altLang="en-US" sz="3000" b="1" dirty="0">
                <a:solidFill>
                  <a:srgbClr val="000000"/>
                </a:solidFill>
                <a:cs typeface="Arial" panose="020B0604020202020204" pitchFamily="34" charset="0"/>
              </a:rPr>
              <a:t>(أع: 19: 32، 39، 41)</a:t>
            </a:r>
            <a:endParaRPr lang="en-US" altLang="en-US" sz="3000" b="1" dirty="0">
              <a:solidFill>
                <a:srgbClr val="000000"/>
              </a:solidFill>
              <a:cs typeface="Arial" panose="020B0604020202020204" pitchFamily="34" charset="0"/>
            </a:endParaRPr>
          </a:p>
        </p:txBody>
      </p:sp>
      <p:sp>
        <p:nvSpPr>
          <p:cNvPr id="6" name="Rectangle 3">
            <a:extLst>
              <a:ext uri="{FF2B5EF4-FFF2-40B4-BE49-F238E27FC236}">
                <a16:creationId xmlns:a16="http://schemas.microsoft.com/office/drawing/2014/main" id="{DEE42767-7074-A844-8AE7-701190D580F7}"/>
              </a:ext>
            </a:extLst>
          </p:cNvPr>
          <p:cNvSpPr txBox="1">
            <a:spLocks noChangeArrowheads="1"/>
          </p:cNvSpPr>
          <p:nvPr/>
        </p:nvSpPr>
        <p:spPr bwMode="auto">
          <a:xfrm>
            <a:off x="0" y="2971800"/>
            <a:ext cx="3505200" cy="1524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pPr>
            <a:r>
              <a:rPr lang="en-US" altLang="en-US" sz="3200" b="1" i="1" dirty="0">
                <a:solidFill>
                  <a:srgbClr val="000000"/>
                </a:solidFill>
                <a:cs typeface="Arial" panose="020B0604020202020204" pitchFamily="34" charset="0"/>
              </a:rPr>
              <a:t>Idiotes</a:t>
            </a:r>
            <a:br>
              <a:rPr lang="en-US" altLang="en-US" sz="3200" b="1" i="1" dirty="0">
                <a:solidFill>
                  <a:srgbClr val="000000"/>
                </a:solidFill>
                <a:cs typeface="Arial" panose="020B0604020202020204" pitchFamily="34" charset="0"/>
              </a:rPr>
            </a:br>
            <a:r>
              <a:rPr lang="ar-JO" altLang="ja-JP" sz="3200" b="1" dirty="0">
                <a:solidFill>
                  <a:srgbClr val="000000"/>
                </a:solidFill>
                <a:cs typeface="Arial" panose="020B0604020202020204" pitchFamily="34" charset="0"/>
              </a:rPr>
              <a:t>من يعمل أموره الخاصة</a:t>
            </a:r>
            <a:endParaRPr lang="en-US" altLang="en-US" sz="3200" b="1" dirty="0">
              <a:solidFill>
                <a:srgbClr val="000000"/>
              </a:solidFill>
              <a:cs typeface="Arial" panose="020B0604020202020204" pitchFamily="34" charset="0"/>
            </a:endParaRPr>
          </a:p>
        </p:txBody>
      </p:sp>
      <p:sp>
        <p:nvSpPr>
          <p:cNvPr id="11" name="Rectangle 3">
            <a:extLst>
              <a:ext uri="{FF2B5EF4-FFF2-40B4-BE49-F238E27FC236}">
                <a16:creationId xmlns:a16="http://schemas.microsoft.com/office/drawing/2014/main" id="{403AD0FD-09C6-E548-9866-11D5BD09A1A3}"/>
              </a:ext>
            </a:extLst>
          </p:cNvPr>
          <p:cNvSpPr txBox="1">
            <a:spLocks noChangeArrowheads="1"/>
          </p:cNvSpPr>
          <p:nvPr/>
        </p:nvSpPr>
        <p:spPr bwMode="auto">
          <a:xfrm>
            <a:off x="0" y="4724400"/>
            <a:ext cx="5867400" cy="213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pPr>
            <a:r>
              <a:rPr lang="en-US" altLang="en-US" sz="3200" b="1" i="1" dirty="0">
                <a:solidFill>
                  <a:srgbClr val="000000"/>
                </a:solidFill>
                <a:cs typeface="Arial" panose="020B0604020202020204" pitchFamily="34" charset="0"/>
              </a:rPr>
              <a:t>Kurioikos </a:t>
            </a:r>
            <a:r>
              <a:rPr lang="en-US" altLang="en-US" sz="3200" b="1" dirty="0">
                <a:solidFill>
                  <a:srgbClr val="000000"/>
                </a:solidFill>
                <a:cs typeface="Arial" panose="020B0604020202020204" pitchFamily="34" charset="0"/>
              </a:rPr>
              <a:t>(</a:t>
            </a:r>
            <a:r>
              <a:rPr lang="ar-JO" altLang="en-US" sz="3200" b="1" dirty="0">
                <a:solidFill>
                  <a:srgbClr val="000000"/>
                </a:solidFill>
                <a:cs typeface="Arial" panose="020B0604020202020204" pitchFamily="34" charset="0"/>
              </a:rPr>
              <a:t>اللاتينية في القرن الرابع</a:t>
            </a:r>
            <a:r>
              <a:rPr lang="en-US" altLang="en-US" sz="3200" b="1" dirty="0">
                <a:solidFill>
                  <a:srgbClr val="000000"/>
                </a:solidFill>
                <a:cs typeface="Arial" panose="020B0604020202020204" pitchFamily="34" charset="0"/>
              </a:rPr>
              <a:t>)</a:t>
            </a:r>
            <a:br>
              <a:rPr lang="en-US" altLang="en-US" sz="3200" b="1" dirty="0">
                <a:solidFill>
                  <a:srgbClr val="000000"/>
                </a:solidFill>
                <a:cs typeface="Arial" panose="020B0604020202020204" pitchFamily="34" charset="0"/>
              </a:rPr>
            </a:br>
            <a:r>
              <a:rPr lang="en-US" altLang="en-US" sz="3200" b="1" i="1" dirty="0" err="1">
                <a:solidFill>
                  <a:srgbClr val="000000"/>
                </a:solidFill>
                <a:cs typeface="Arial" panose="020B0604020202020204" pitchFamily="34" charset="0"/>
              </a:rPr>
              <a:t>kurios</a:t>
            </a:r>
            <a:r>
              <a:rPr lang="en-US" altLang="en-US" sz="3200" b="1" i="1" dirty="0">
                <a:solidFill>
                  <a:srgbClr val="000000"/>
                </a:solidFill>
                <a:cs typeface="Arial" panose="020B0604020202020204" pitchFamily="34" charset="0"/>
              </a:rPr>
              <a:t> </a:t>
            </a:r>
            <a:r>
              <a:rPr lang="en-US" altLang="en-US" sz="3200" b="1" dirty="0">
                <a:solidFill>
                  <a:srgbClr val="000000"/>
                </a:solidFill>
                <a:cs typeface="Arial" panose="020B0604020202020204" pitchFamily="34" charset="0"/>
              </a:rPr>
              <a:t>(</a:t>
            </a:r>
            <a:r>
              <a:rPr lang="ar-JO" altLang="en-US" sz="3200" b="1" dirty="0">
                <a:solidFill>
                  <a:srgbClr val="000000"/>
                </a:solidFill>
                <a:cs typeface="Arial" panose="020B0604020202020204" pitchFamily="34" charset="0"/>
              </a:rPr>
              <a:t>رب</a:t>
            </a:r>
            <a:r>
              <a:rPr lang="en-US" altLang="en-US" sz="3200" b="1" dirty="0">
                <a:solidFill>
                  <a:srgbClr val="000000"/>
                </a:solidFill>
                <a:cs typeface="Arial" panose="020B0604020202020204" pitchFamily="34" charset="0"/>
              </a:rPr>
              <a:t>) + </a:t>
            </a:r>
            <a:r>
              <a:rPr lang="en-US" altLang="en-US" sz="3200" b="1" i="1" dirty="0">
                <a:solidFill>
                  <a:srgbClr val="000000"/>
                </a:solidFill>
                <a:cs typeface="Arial" panose="020B0604020202020204" pitchFamily="34" charset="0"/>
              </a:rPr>
              <a:t>oikos </a:t>
            </a:r>
            <a:r>
              <a:rPr lang="en-US" altLang="en-US" sz="3200" b="1" dirty="0">
                <a:solidFill>
                  <a:srgbClr val="000000"/>
                </a:solidFill>
                <a:cs typeface="Arial" panose="020B0604020202020204" pitchFamily="34" charset="0"/>
              </a:rPr>
              <a:t>(</a:t>
            </a:r>
            <a:r>
              <a:rPr lang="ar-JO" altLang="en-US" sz="3200" b="1" dirty="0">
                <a:solidFill>
                  <a:srgbClr val="000000"/>
                </a:solidFill>
                <a:cs typeface="Arial" panose="020B0604020202020204" pitchFamily="34" charset="0"/>
              </a:rPr>
              <a:t>بيت</a:t>
            </a:r>
            <a:r>
              <a:rPr lang="en-US" altLang="en-US" sz="3200" b="1" dirty="0">
                <a:solidFill>
                  <a:srgbClr val="000000"/>
                </a:solidFill>
                <a:cs typeface="Arial" panose="020B0604020202020204" pitchFamily="34" charset="0"/>
              </a:rPr>
              <a:t>)</a:t>
            </a:r>
            <a:br>
              <a:rPr lang="en-US" altLang="en-US" sz="3200" b="1" i="1" dirty="0">
                <a:solidFill>
                  <a:srgbClr val="000000"/>
                </a:solidFill>
                <a:cs typeface="Arial" panose="020B0604020202020204" pitchFamily="34" charset="0"/>
              </a:rPr>
            </a:br>
            <a:r>
              <a:rPr lang="en-US" altLang="ja-JP" sz="3200" b="1" dirty="0">
                <a:solidFill>
                  <a:srgbClr val="000000"/>
                </a:solidFill>
                <a:cs typeface="Arial" panose="020B0604020202020204" pitchFamily="34" charset="0"/>
              </a:rPr>
              <a:t>"</a:t>
            </a:r>
            <a:r>
              <a:rPr lang="ar-JO" altLang="ja-JP" sz="3200" b="1" dirty="0">
                <a:solidFill>
                  <a:srgbClr val="000000"/>
                </a:solidFill>
                <a:cs typeface="Arial" panose="020B0604020202020204" pitchFamily="34" charset="0"/>
              </a:rPr>
              <a:t>بيت الرب</a:t>
            </a:r>
            <a:r>
              <a:rPr lang="en-US" altLang="ja-JP" sz="3200" b="1" dirty="0">
                <a:solidFill>
                  <a:srgbClr val="000000"/>
                </a:solidFill>
                <a:cs typeface="Arial" panose="020B0604020202020204" pitchFamily="34" charset="0"/>
              </a:rPr>
              <a:t>"</a:t>
            </a:r>
            <a:br>
              <a:rPr lang="en-US" altLang="ja-JP" sz="3200" b="1" dirty="0">
                <a:solidFill>
                  <a:srgbClr val="000000"/>
                </a:solidFill>
                <a:cs typeface="Arial" panose="020B0604020202020204" pitchFamily="34" charset="0"/>
              </a:rPr>
            </a:br>
            <a:r>
              <a:rPr lang="en-US" altLang="ja-JP" sz="3200" b="1" dirty="0">
                <a:solidFill>
                  <a:srgbClr val="000000"/>
                </a:solidFill>
                <a:cs typeface="Arial" panose="020B0604020202020204" pitchFamily="34" charset="0"/>
              </a:rPr>
              <a:t>"</a:t>
            </a:r>
            <a:r>
              <a:rPr lang="ar-JO" altLang="ja-JP" sz="3200" b="1" dirty="0">
                <a:solidFill>
                  <a:srgbClr val="000000"/>
                </a:solidFill>
                <a:cs typeface="Arial" panose="020B0604020202020204" pitchFamily="34" charset="0"/>
              </a:rPr>
              <a:t>كنيسة</a:t>
            </a:r>
            <a:r>
              <a:rPr lang="en-US" altLang="ja-JP" sz="3200" b="1" dirty="0">
                <a:solidFill>
                  <a:srgbClr val="000000"/>
                </a:solidFill>
                <a:cs typeface="Arial" panose="020B0604020202020204" pitchFamily="34" charset="0"/>
              </a:rPr>
              <a:t>" </a:t>
            </a:r>
            <a:r>
              <a:rPr lang="ar-JO" altLang="ja-JP" sz="3200" b="1" dirty="0">
                <a:solidFill>
                  <a:srgbClr val="000000"/>
                </a:solidFill>
                <a:cs typeface="Arial" panose="020B0604020202020204" pitchFamily="34" charset="0"/>
              </a:rPr>
              <a:t>باللاتينية</a:t>
            </a:r>
            <a:endParaRPr lang="en-US" altLang="en-US" sz="3200" b="1" dirty="0">
              <a:solidFill>
                <a:srgbClr val="000000"/>
              </a:solidFill>
              <a:cs typeface="Arial" panose="020B0604020202020204" pitchFamily="34" charset="0"/>
            </a:endParaRPr>
          </a:p>
        </p:txBody>
      </p:sp>
      <p:sp>
        <p:nvSpPr>
          <p:cNvPr id="12" name="Text Box 29">
            <a:extLst>
              <a:ext uri="{FF2B5EF4-FFF2-40B4-BE49-F238E27FC236}">
                <a16:creationId xmlns:a16="http://schemas.microsoft.com/office/drawing/2014/main" id="{56E0D88C-123F-0D45-BBEF-E97750CF2DDE}"/>
              </a:ext>
            </a:extLst>
          </p:cNvPr>
          <p:cNvSpPr txBox="1">
            <a:spLocks noChangeArrowheads="1"/>
          </p:cNvSpPr>
          <p:nvPr/>
        </p:nvSpPr>
        <p:spPr bwMode="auto">
          <a:xfrm>
            <a:off x="8382000" y="71438"/>
            <a:ext cx="355600" cy="461962"/>
          </a:xfrm>
          <a:prstGeom prst="rect">
            <a:avLst/>
          </a:prstGeom>
          <a:solidFill>
            <a:schemeClr val="tx1"/>
          </a:solidFill>
          <a:ln>
            <a:noFill/>
          </a:ln>
          <a:effectLst>
            <a:outerShdw dist="35921"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ar-JO" b="1" dirty="0">
                <a:solidFill>
                  <a:srgbClr val="FFFFFF"/>
                </a:solidFill>
                <a:ea typeface="ＭＳ Ｐゴシック" charset="0"/>
                <a:cs typeface="Arial" panose="020B0604020202020204" pitchFamily="34" charset="0"/>
              </a:rPr>
              <a:t>9</a:t>
            </a:r>
            <a:endParaRPr lang="en-US" b="1" dirty="0">
              <a:solidFill>
                <a:srgbClr val="FFFFFF"/>
              </a:solidFill>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par>
                          <p:cTn id="18" fill="hold" nodeType="afterGroup">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linds(horizontal)">
                                      <p:cBhvr>
                                        <p:cTn id="26" dur="5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linds(horizontal)">
                                      <p:cBhvr>
                                        <p:cTn id="31" dur="500"/>
                                        <p:tgtEl>
                                          <p:spTgt spid="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linds(horizontal)">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6" grpId="0" animBg="1"/>
      <p:bldP spid="11" grpId="0" animBg="1"/>
    </p:bld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4" descr="Church of All Nations, dome with US seal, tb n033100.jpg">
            <a:extLst>
              <a:ext uri="{FF2B5EF4-FFF2-40B4-BE49-F238E27FC236}">
                <a16:creationId xmlns:a16="http://schemas.microsoft.com/office/drawing/2014/main" id="{443364B3-B405-D02D-C154-4B543FADFBE4}"/>
              </a:ext>
            </a:extLst>
          </p:cNvPr>
          <p:cNvPicPr>
            <a:picLocks noChangeAspect="1"/>
          </p:cNvPicPr>
          <p:nvPr/>
        </p:nvPicPr>
        <p:blipFill>
          <a:blip r:embed="rId3" cstate="screen">
            <a:lum bright="-17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 name="Rectangle 124">
            <a:extLst>
              <a:ext uri="{FF2B5EF4-FFF2-40B4-BE49-F238E27FC236}">
                <a16:creationId xmlns:a16="http://schemas.microsoft.com/office/drawing/2014/main" id="{964EC2B4-CF6F-B48B-1F0F-08FECD845919}"/>
              </a:ext>
            </a:extLst>
          </p:cNvPr>
          <p:cNvSpPr>
            <a:spLocks noChangeArrowheads="1"/>
          </p:cNvSpPr>
          <p:nvPr/>
        </p:nvSpPr>
        <p:spPr bwMode="auto">
          <a:xfrm>
            <a:off x="5299074" y="631825"/>
            <a:ext cx="3844432" cy="618530"/>
          </a:xfrm>
          <a:prstGeom prst="rect">
            <a:avLst/>
          </a:prstGeom>
          <a:solidFill>
            <a:srgbClr val="000000"/>
          </a:solid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ea typeface="ＭＳ Ｐゴシック" charset="0"/>
              <a:cs typeface="Arial" panose="020B0604020202020204" pitchFamily="34" charset="0"/>
            </a:endParaRPr>
          </a:p>
        </p:txBody>
      </p:sp>
      <p:sp>
        <p:nvSpPr>
          <p:cNvPr id="4" name="Rectangle 122">
            <a:extLst>
              <a:ext uri="{FF2B5EF4-FFF2-40B4-BE49-F238E27FC236}">
                <a16:creationId xmlns:a16="http://schemas.microsoft.com/office/drawing/2014/main" id="{1C67860B-F612-C105-3E71-B1B70076DE31}"/>
              </a:ext>
            </a:extLst>
          </p:cNvPr>
          <p:cNvSpPr>
            <a:spLocks noChangeArrowheads="1"/>
          </p:cNvSpPr>
          <p:nvPr/>
        </p:nvSpPr>
        <p:spPr bwMode="auto">
          <a:xfrm>
            <a:off x="1509029" y="631825"/>
            <a:ext cx="3790538" cy="618530"/>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ea typeface="ＭＳ Ｐゴシック" charset="0"/>
              <a:cs typeface="Arial" panose="020B0604020202020204" pitchFamily="34" charset="0"/>
            </a:endParaRPr>
          </a:p>
        </p:txBody>
      </p:sp>
      <p:sp>
        <p:nvSpPr>
          <p:cNvPr id="5" name="Rectangle 118">
            <a:extLst>
              <a:ext uri="{FF2B5EF4-FFF2-40B4-BE49-F238E27FC236}">
                <a16:creationId xmlns:a16="http://schemas.microsoft.com/office/drawing/2014/main" id="{B6C2FCF1-D44B-154F-F8CF-422CAA902FC0}"/>
              </a:ext>
            </a:extLst>
          </p:cNvPr>
          <p:cNvSpPr>
            <a:spLocks noChangeArrowheads="1"/>
          </p:cNvSpPr>
          <p:nvPr/>
        </p:nvSpPr>
        <p:spPr bwMode="auto">
          <a:xfrm>
            <a:off x="0" y="631825"/>
            <a:ext cx="1509029" cy="618530"/>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ea typeface="ＭＳ Ｐゴシック" charset="0"/>
              <a:cs typeface="Arial" panose="020B0604020202020204" pitchFamily="34" charset="0"/>
            </a:endParaRPr>
          </a:p>
        </p:txBody>
      </p:sp>
      <p:grpSp>
        <p:nvGrpSpPr>
          <p:cNvPr id="552962" name="Group 102"/>
          <p:cNvGrpSpPr>
            <a:grpSpLocks/>
          </p:cNvGrpSpPr>
          <p:nvPr/>
        </p:nvGrpSpPr>
        <p:grpSpPr bwMode="auto">
          <a:xfrm>
            <a:off x="0" y="609600"/>
            <a:ext cx="9144000" cy="6324600"/>
            <a:chOff x="0" y="336"/>
            <a:chExt cx="5760" cy="2211"/>
          </a:xfrm>
        </p:grpSpPr>
        <p:grpSp>
          <p:nvGrpSpPr>
            <p:cNvPr id="552965" name="Group 3"/>
            <p:cNvGrpSpPr>
              <a:grpSpLocks/>
            </p:cNvGrpSpPr>
            <p:nvPr/>
          </p:nvGrpSpPr>
          <p:grpSpPr bwMode="auto">
            <a:xfrm>
              <a:off x="0" y="336"/>
              <a:ext cx="951" cy="224"/>
              <a:chOff x="0" y="0"/>
              <a:chExt cx="672" cy="422"/>
            </a:xfrm>
          </p:grpSpPr>
          <p:sp>
            <p:nvSpPr>
              <p:cNvPr id="553021" name="Rectangle 4"/>
              <p:cNvSpPr>
                <a:spLocks noChangeArrowheads="1"/>
              </p:cNvSpPr>
              <p:nvPr/>
            </p:nvSpPr>
            <p:spPr bwMode="auto">
              <a:xfrm>
                <a:off x="0" y="0"/>
                <a:ext cx="67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ea typeface="ＭＳ Ｐゴシック" charset="0"/>
                  <a:cs typeface="Arial" panose="020B0604020202020204" pitchFamily="34" charset="0"/>
                </a:endParaRPr>
              </a:p>
            </p:txBody>
          </p:sp>
          <p:grpSp>
            <p:nvGrpSpPr>
              <p:cNvPr id="553022" name="Group 5"/>
              <p:cNvGrpSpPr>
                <a:grpSpLocks/>
              </p:cNvGrpSpPr>
              <p:nvPr/>
            </p:nvGrpSpPr>
            <p:grpSpPr bwMode="auto">
              <a:xfrm>
                <a:off x="0" y="0"/>
                <a:ext cx="672" cy="422"/>
                <a:chOff x="0" y="0"/>
                <a:chExt cx="672" cy="422"/>
              </a:xfrm>
            </p:grpSpPr>
            <p:sp>
              <p:nvSpPr>
                <p:cNvPr id="553023" name="Rectangle 6"/>
                <p:cNvSpPr>
                  <a:spLocks noChangeArrowheads="1"/>
                </p:cNvSpPr>
                <p:nvPr/>
              </p:nvSpPr>
              <p:spPr bwMode="auto">
                <a:xfrm>
                  <a:off x="32" y="0"/>
                  <a:ext cx="60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88000"/>
                          </a:srgbClr>
                        </a:glow>
                      </a:effectLst>
                      <a:uLnTx/>
                      <a:uFillTx/>
                      <a:ea typeface="ＭＳ Ｐゴシック" charset="0"/>
                      <a:cs typeface="Arial" panose="020B0604020202020204" pitchFamily="34" charset="0"/>
                    </a:rPr>
                    <a:t> </a:t>
                  </a:r>
                </a:p>
              </p:txBody>
            </p:sp>
            <p:sp>
              <p:nvSpPr>
                <p:cNvPr id="553024" name="Rectangle 7"/>
                <p:cNvSpPr>
                  <a:spLocks noChangeArrowheads="1"/>
                </p:cNvSpPr>
                <p:nvPr/>
              </p:nvSpPr>
              <p:spPr bwMode="auto">
                <a:xfrm>
                  <a:off x="0" y="0"/>
                  <a:ext cx="67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ea typeface="ＭＳ Ｐゴシック" charset="0"/>
                    <a:cs typeface="Arial" panose="020B0604020202020204" pitchFamily="34" charset="0"/>
                  </a:endParaRPr>
                </a:p>
              </p:txBody>
            </p:sp>
          </p:grpSp>
        </p:grpSp>
        <p:grpSp>
          <p:nvGrpSpPr>
            <p:cNvPr id="552966" name="Group 8"/>
            <p:cNvGrpSpPr>
              <a:grpSpLocks/>
            </p:cNvGrpSpPr>
            <p:nvPr/>
          </p:nvGrpSpPr>
          <p:grpSpPr bwMode="auto">
            <a:xfrm>
              <a:off x="951" y="336"/>
              <a:ext cx="2387" cy="224"/>
              <a:chOff x="672" y="0"/>
              <a:chExt cx="1688" cy="422"/>
            </a:xfrm>
          </p:grpSpPr>
          <p:sp>
            <p:nvSpPr>
              <p:cNvPr id="553017" name="Rectangle 9"/>
              <p:cNvSpPr>
                <a:spLocks noChangeArrowheads="1"/>
              </p:cNvSpPr>
              <p:nvPr/>
            </p:nvSpPr>
            <p:spPr bwMode="auto">
              <a:xfrm>
                <a:off x="672" y="0"/>
                <a:ext cx="168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ea typeface="ＭＳ Ｐゴシック" charset="0"/>
                  <a:cs typeface="Arial" panose="020B0604020202020204" pitchFamily="34" charset="0"/>
                </a:endParaRPr>
              </a:p>
            </p:txBody>
          </p:sp>
          <p:grpSp>
            <p:nvGrpSpPr>
              <p:cNvPr id="553018" name="Group 10"/>
              <p:cNvGrpSpPr>
                <a:grpSpLocks/>
              </p:cNvGrpSpPr>
              <p:nvPr/>
            </p:nvGrpSpPr>
            <p:grpSpPr bwMode="auto">
              <a:xfrm>
                <a:off x="672" y="0"/>
                <a:ext cx="1688" cy="422"/>
                <a:chOff x="672" y="0"/>
                <a:chExt cx="1688" cy="422"/>
              </a:xfrm>
            </p:grpSpPr>
            <p:sp>
              <p:nvSpPr>
                <p:cNvPr id="553019" name="Rectangle 11"/>
                <p:cNvSpPr>
                  <a:spLocks noChangeArrowheads="1"/>
                </p:cNvSpPr>
                <p:nvPr/>
              </p:nvSpPr>
              <p:spPr bwMode="auto">
                <a:xfrm>
                  <a:off x="704" y="0"/>
                  <a:ext cx="16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rPr>
                    <a:t>إسرائيل</a:t>
                  </a:r>
                  <a:endParaRPr kumimoji="0" lang="en-US" altLang="zh-CN" sz="28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endParaRPr>
                </a:p>
              </p:txBody>
            </p:sp>
            <p:sp>
              <p:nvSpPr>
                <p:cNvPr id="553020" name="Rectangle 12"/>
                <p:cNvSpPr>
                  <a:spLocks noChangeArrowheads="1"/>
                </p:cNvSpPr>
                <p:nvPr/>
              </p:nvSpPr>
              <p:spPr bwMode="auto">
                <a:xfrm>
                  <a:off x="672" y="0"/>
                  <a:ext cx="1688"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ea typeface="ＭＳ Ｐゴシック" charset="0"/>
                    <a:cs typeface="Arial" panose="020B0604020202020204" pitchFamily="34" charset="0"/>
                  </a:endParaRPr>
                </a:p>
              </p:txBody>
            </p:sp>
          </p:grpSp>
        </p:grpSp>
        <p:grpSp>
          <p:nvGrpSpPr>
            <p:cNvPr id="552967" name="Group 13"/>
            <p:cNvGrpSpPr>
              <a:grpSpLocks/>
            </p:cNvGrpSpPr>
            <p:nvPr/>
          </p:nvGrpSpPr>
          <p:grpSpPr bwMode="auto">
            <a:xfrm>
              <a:off x="3338" y="336"/>
              <a:ext cx="2422" cy="224"/>
              <a:chOff x="2360" y="0"/>
              <a:chExt cx="1712" cy="422"/>
            </a:xfrm>
          </p:grpSpPr>
          <p:sp>
            <p:nvSpPr>
              <p:cNvPr id="553013" name="Rectangle 14"/>
              <p:cNvSpPr>
                <a:spLocks noChangeArrowheads="1"/>
              </p:cNvSpPr>
              <p:nvPr/>
            </p:nvSpPr>
            <p:spPr bwMode="auto">
              <a:xfrm>
                <a:off x="2360" y="0"/>
                <a:ext cx="171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ea typeface="ＭＳ Ｐゴシック" charset="0"/>
                  <a:cs typeface="Arial" panose="020B0604020202020204" pitchFamily="34" charset="0"/>
                </a:endParaRPr>
              </a:p>
            </p:txBody>
          </p:sp>
          <p:grpSp>
            <p:nvGrpSpPr>
              <p:cNvPr id="553014" name="Group 15"/>
              <p:cNvGrpSpPr>
                <a:grpSpLocks/>
              </p:cNvGrpSpPr>
              <p:nvPr/>
            </p:nvGrpSpPr>
            <p:grpSpPr bwMode="auto">
              <a:xfrm>
                <a:off x="2360" y="0"/>
                <a:ext cx="1712" cy="422"/>
                <a:chOff x="2360" y="0"/>
                <a:chExt cx="1712" cy="422"/>
              </a:xfrm>
            </p:grpSpPr>
            <p:sp>
              <p:nvSpPr>
                <p:cNvPr id="553015" name="Rectangle 16"/>
                <p:cNvSpPr>
                  <a:spLocks noChangeArrowheads="1"/>
                </p:cNvSpPr>
                <p:nvPr/>
              </p:nvSpPr>
              <p:spPr bwMode="auto">
                <a:xfrm>
                  <a:off x="2392" y="0"/>
                  <a:ext cx="16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rPr>
                    <a:t>الكنيسة</a:t>
                  </a:r>
                  <a:endParaRPr kumimoji="0" lang="en-US" altLang="zh-CN" sz="28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endParaRPr>
                </a:p>
              </p:txBody>
            </p:sp>
            <p:sp>
              <p:nvSpPr>
                <p:cNvPr id="553016" name="Rectangle 17"/>
                <p:cNvSpPr>
                  <a:spLocks noChangeArrowheads="1"/>
                </p:cNvSpPr>
                <p:nvPr/>
              </p:nvSpPr>
              <p:spPr bwMode="auto">
                <a:xfrm>
                  <a:off x="2360" y="0"/>
                  <a:ext cx="17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ea typeface="ＭＳ Ｐゴシック" charset="0"/>
                    <a:cs typeface="Arial" panose="020B0604020202020204" pitchFamily="34" charset="0"/>
                  </a:endParaRPr>
                </a:p>
              </p:txBody>
            </p:sp>
          </p:grpSp>
        </p:grpSp>
        <p:grpSp>
          <p:nvGrpSpPr>
            <p:cNvPr id="552968" name="Group 18"/>
            <p:cNvGrpSpPr>
              <a:grpSpLocks/>
            </p:cNvGrpSpPr>
            <p:nvPr/>
          </p:nvGrpSpPr>
          <p:grpSpPr bwMode="auto">
            <a:xfrm>
              <a:off x="0" y="560"/>
              <a:ext cx="951" cy="398"/>
              <a:chOff x="0" y="422"/>
              <a:chExt cx="672" cy="748"/>
            </a:xfrm>
          </p:grpSpPr>
          <p:sp>
            <p:nvSpPr>
              <p:cNvPr id="553011" name="Rectangle 19"/>
              <p:cNvSpPr>
                <a:spLocks noChangeArrowheads="1"/>
              </p:cNvSpPr>
              <p:nvPr/>
            </p:nvSpPr>
            <p:spPr bwMode="auto">
              <a:xfrm>
                <a:off x="32" y="422"/>
                <a:ext cx="60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rPr>
                  <a:t>الهوية</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endParaRPr>
              </a:p>
            </p:txBody>
          </p:sp>
          <p:sp>
            <p:nvSpPr>
              <p:cNvPr id="553012" name="Rectangle 20"/>
              <p:cNvSpPr>
                <a:spLocks noChangeArrowheads="1"/>
              </p:cNvSpPr>
              <p:nvPr/>
            </p:nvSpPr>
            <p:spPr bwMode="auto">
              <a:xfrm>
                <a:off x="0" y="422"/>
                <a:ext cx="67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ea typeface="ＭＳ Ｐゴシック" charset="0"/>
                  <a:cs typeface="Arial" panose="020B0604020202020204" pitchFamily="34" charset="0"/>
                </a:endParaRPr>
              </a:p>
            </p:txBody>
          </p:sp>
        </p:grpSp>
        <p:grpSp>
          <p:nvGrpSpPr>
            <p:cNvPr id="552969" name="Group 21"/>
            <p:cNvGrpSpPr>
              <a:grpSpLocks/>
            </p:cNvGrpSpPr>
            <p:nvPr/>
          </p:nvGrpSpPr>
          <p:grpSpPr bwMode="auto">
            <a:xfrm>
              <a:off x="951" y="560"/>
              <a:ext cx="2387" cy="398"/>
              <a:chOff x="672" y="422"/>
              <a:chExt cx="1688" cy="748"/>
            </a:xfrm>
          </p:grpSpPr>
          <p:sp>
            <p:nvSpPr>
              <p:cNvPr id="553009" name="Rectangle 22"/>
              <p:cNvSpPr>
                <a:spLocks noChangeArrowheads="1"/>
              </p:cNvSpPr>
              <p:nvPr/>
            </p:nvSpPr>
            <p:spPr bwMode="auto">
              <a:xfrm>
                <a:off x="704" y="422"/>
                <a:ext cx="162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rPr>
                  <a:t>نسل إبراهيم الجسدي                  (غل 6: 12-16)</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endParaRPr>
              </a:p>
            </p:txBody>
          </p:sp>
          <p:sp>
            <p:nvSpPr>
              <p:cNvPr id="553010" name="Rectangle 23"/>
              <p:cNvSpPr>
                <a:spLocks noChangeArrowheads="1"/>
              </p:cNvSpPr>
              <p:nvPr/>
            </p:nvSpPr>
            <p:spPr bwMode="auto">
              <a:xfrm>
                <a:off x="672" y="422"/>
                <a:ext cx="168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ea typeface="ＭＳ Ｐゴシック" charset="0"/>
                  <a:cs typeface="Arial" panose="020B0604020202020204" pitchFamily="34" charset="0"/>
                </a:endParaRPr>
              </a:p>
            </p:txBody>
          </p:sp>
        </p:grpSp>
        <p:grpSp>
          <p:nvGrpSpPr>
            <p:cNvPr id="552970" name="Group 24"/>
            <p:cNvGrpSpPr>
              <a:grpSpLocks/>
            </p:cNvGrpSpPr>
            <p:nvPr/>
          </p:nvGrpSpPr>
          <p:grpSpPr bwMode="auto">
            <a:xfrm>
              <a:off x="3338" y="560"/>
              <a:ext cx="2422" cy="398"/>
              <a:chOff x="2360" y="422"/>
              <a:chExt cx="1712" cy="748"/>
            </a:xfrm>
          </p:grpSpPr>
          <p:sp>
            <p:nvSpPr>
              <p:cNvPr id="553007" name="Rectangle 25"/>
              <p:cNvSpPr>
                <a:spLocks noChangeArrowheads="1"/>
              </p:cNvSpPr>
              <p:nvPr/>
            </p:nvSpPr>
            <p:spPr bwMode="auto">
              <a:xfrm>
                <a:off x="2392" y="422"/>
                <a:ext cx="164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rPr>
                  <a:t>نسل إبراهيم الروحي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rPr>
                  <a:t>(غل 3: 7، 29)</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endParaRPr>
              </a:p>
            </p:txBody>
          </p:sp>
          <p:sp>
            <p:nvSpPr>
              <p:cNvPr id="553008" name="Rectangle 26"/>
              <p:cNvSpPr>
                <a:spLocks noChangeArrowheads="1"/>
              </p:cNvSpPr>
              <p:nvPr/>
            </p:nvSpPr>
            <p:spPr bwMode="auto">
              <a:xfrm>
                <a:off x="2360" y="422"/>
                <a:ext cx="171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ea typeface="ＭＳ Ｐゴシック" charset="0"/>
                  <a:cs typeface="Arial" panose="020B0604020202020204" pitchFamily="34" charset="0"/>
                </a:endParaRPr>
              </a:p>
            </p:txBody>
          </p:sp>
        </p:grpSp>
        <p:grpSp>
          <p:nvGrpSpPr>
            <p:cNvPr id="552971" name="Group 27"/>
            <p:cNvGrpSpPr>
              <a:grpSpLocks/>
            </p:cNvGrpSpPr>
            <p:nvPr/>
          </p:nvGrpSpPr>
          <p:grpSpPr bwMode="auto">
            <a:xfrm>
              <a:off x="0" y="958"/>
              <a:ext cx="951" cy="458"/>
              <a:chOff x="0" y="1170"/>
              <a:chExt cx="672" cy="863"/>
            </a:xfrm>
          </p:grpSpPr>
          <p:sp>
            <p:nvSpPr>
              <p:cNvPr id="553005" name="Rectangle 28"/>
              <p:cNvSpPr>
                <a:spLocks noChangeArrowheads="1"/>
              </p:cNvSpPr>
              <p:nvPr/>
            </p:nvSpPr>
            <p:spPr bwMode="auto">
              <a:xfrm>
                <a:off x="32" y="1170"/>
                <a:ext cx="60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rPr>
                  <a:t>غعد الأرض</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endParaRPr>
              </a:p>
            </p:txBody>
          </p:sp>
          <p:sp>
            <p:nvSpPr>
              <p:cNvPr id="553006" name="Rectangle 29"/>
              <p:cNvSpPr>
                <a:spLocks noChangeArrowheads="1"/>
              </p:cNvSpPr>
              <p:nvPr/>
            </p:nvSpPr>
            <p:spPr bwMode="auto">
              <a:xfrm>
                <a:off x="0" y="1170"/>
                <a:ext cx="67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ea typeface="ＭＳ Ｐゴシック" charset="0"/>
                  <a:cs typeface="Arial" panose="020B0604020202020204" pitchFamily="34" charset="0"/>
                </a:endParaRPr>
              </a:p>
            </p:txBody>
          </p:sp>
        </p:grpSp>
        <p:grpSp>
          <p:nvGrpSpPr>
            <p:cNvPr id="552972" name="Group 30"/>
            <p:cNvGrpSpPr>
              <a:grpSpLocks/>
            </p:cNvGrpSpPr>
            <p:nvPr/>
          </p:nvGrpSpPr>
          <p:grpSpPr bwMode="auto">
            <a:xfrm>
              <a:off x="951" y="958"/>
              <a:ext cx="2387" cy="458"/>
              <a:chOff x="672" y="1170"/>
              <a:chExt cx="1688" cy="863"/>
            </a:xfrm>
          </p:grpSpPr>
          <p:sp>
            <p:nvSpPr>
              <p:cNvPr id="553003" name="Rectangle 31"/>
              <p:cNvSpPr>
                <a:spLocks noChangeArrowheads="1"/>
              </p:cNvSpPr>
              <p:nvPr/>
            </p:nvSpPr>
            <p:spPr bwMode="auto">
              <a:xfrm>
                <a:off x="704" y="1170"/>
                <a:ext cx="162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rPr>
                  <a:t> </a:t>
                </a: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rPr>
                  <a:t>لا يزال قائماً (تث 30: 1-10) لكنه تم جزئياً منذ 1948 (حز 37: 1-7)</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endParaRPr>
              </a:p>
            </p:txBody>
          </p:sp>
          <p:sp>
            <p:nvSpPr>
              <p:cNvPr id="553004" name="Rectangle 32"/>
              <p:cNvSpPr>
                <a:spLocks noChangeArrowheads="1"/>
              </p:cNvSpPr>
              <p:nvPr/>
            </p:nvSpPr>
            <p:spPr bwMode="auto">
              <a:xfrm>
                <a:off x="672" y="1170"/>
                <a:ext cx="1688"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ea typeface="ＭＳ Ｐゴシック" charset="0"/>
                  <a:cs typeface="Arial" panose="020B0604020202020204" pitchFamily="34" charset="0"/>
                </a:endParaRPr>
              </a:p>
            </p:txBody>
          </p:sp>
        </p:grpSp>
        <p:grpSp>
          <p:nvGrpSpPr>
            <p:cNvPr id="552973" name="Group 33"/>
            <p:cNvGrpSpPr>
              <a:grpSpLocks/>
            </p:cNvGrpSpPr>
            <p:nvPr/>
          </p:nvGrpSpPr>
          <p:grpSpPr bwMode="auto">
            <a:xfrm>
              <a:off x="3338" y="958"/>
              <a:ext cx="2422" cy="458"/>
              <a:chOff x="2360" y="1170"/>
              <a:chExt cx="1712" cy="863"/>
            </a:xfrm>
          </p:grpSpPr>
          <p:sp>
            <p:nvSpPr>
              <p:cNvPr id="553001" name="Rectangle 34"/>
              <p:cNvSpPr>
                <a:spLocks noChangeArrowheads="1"/>
              </p:cNvSpPr>
              <p:nvPr/>
            </p:nvSpPr>
            <p:spPr bwMode="auto">
              <a:xfrm>
                <a:off x="2392" y="1170"/>
                <a:ext cx="164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rPr>
                  <a:t> </a:t>
                </a: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rPr>
                  <a:t>لا وعد بالأرض (العهد الفلسطيني) يمكن المطالبة به من قبل المؤمنين الحاليين</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endParaRPr>
              </a:p>
            </p:txBody>
          </p:sp>
          <p:sp>
            <p:nvSpPr>
              <p:cNvPr id="553002" name="Rectangle 35"/>
              <p:cNvSpPr>
                <a:spLocks noChangeArrowheads="1"/>
              </p:cNvSpPr>
              <p:nvPr/>
            </p:nvSpPr>
            <p:spPr bwMode="auto">
              <a:xfrm>
                <a:off x="2360" y="1170"/>
                <a:ext cx="171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ea typeface="ＭＳ Ｐゴシック" charset="0"/>
                  <a:cs typeface="Arial" panose="020B0604020202020204" pitchFamily="34" charset="0"/>
                </a:endParaRPr>
              </a:p>
            </p:txBody>
          </p:sp>
        </p:grpSp>
        <p:grpSp>
          <p:nvGrpSpPr>
            <p:cNvPr id="552974" name="Group 36"/>
            <p:cNvGrpSpPr>
              <a:grpSpLocks/>
            </p:cNvGrpSpPr>
            <p:nvPr/>
          </p:nvGrpSpPr>
          <p:grpSpPr bwMode="auto">
            <a:xfrm>
              <a:off x="0" y="1416"/>
              <a:ext cx="951" cy="336"/>
              <a:chOff x="0" y="2033"/>
              <a:chExt cx="672" cy="633"/>
            </a:xfrm>
          </p:grpSpPr>
          <p:sp>
            <p:nvSpPr>
              <p:cNvPr id="552999" name="Rectangle 37"/>
              <p:cNvSpPr>
                <a:spLocks noChangeArrowheads="1"/>
              </p:cNvSpPr>
              <p:nvPr/>
            </p:nvSpPr>
            <p:spPr bwMode="auto">
              <a:xfrm>
                <a:off x="32" y="2033"/>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rPr>
                  <a:t>الناموس</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endParaRPr>
              </a:p>
            </p:txBody>
          </p:sp>
          <p:sp>
            <p:nvSpPr>
              <p:cNvPr id="553000" name="Rectangle 38"/>
              <p:cNvSpPr>
                <a:spLocks noChangeArrowheads="1"/>
              </p:cNvSpPr>
              <p:nvPr/>
            </p:nvSpPr>
            <p:spPr bwMode="auto">
              <a:xfrm>
                <a:off x="0" y="2033"/>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ea typeface="ＭＳ Ｐゴシック" charset="0"/>
                  <a:cs typeface="Arial" panose="020B0604020202020204" pitchFamily="34" charset="0"/>
                </a:endParaRPr>
              </a:p>
            </p:txBody>
          </p:sp>
        </p:grpSp>
        <p:grpSp>
          <p:nvGrpSpPr>
            <p:cNvPr id="552975" name="Group 39"/>
            <p:cNvGrpSpPr>
              <a:grpSpLocks/>
            </p:cNvGrpSpPr>
            <p:nvPr/>
          </p:nvGrpSpPr>
          <p:grpSpPr bwMode="auto">
            <a:xfrm>
              <a:off x="951" y="1416"/>
              <a:ext cx="2387" cy="336"/>
              <a:chOff x="672" y="2033"/>
              <a:chExt cx="1688" cy="633"/>
            </a:xfrm>
          </p:grpSpPr>
          <p:sp>
            <p:nvSpPr>
              <p:cNvPr id="552997" name="Rectangle 40"/>
              <p:cNvSpPr>
                <a:spLocks noChangeArrowheads="1"/>
              </p:cNvSpPr>
              <p:nvPr/>
            </p:nvSpPr>
            <p:spPr bwMode="auto">
              <a:xfrm>
                <a:off x="704" y="2033"/>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rPr>
                  <a:t> </a:t>
                </a: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rPr>
                  <a:t>مطالبين بطاعة الناموس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rPr>
                  <a:t>(خر 19-20)</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endParaRPr>
              </a:p>
            </p:txBody>
          </p:sp>
          <p:sp>
            <p:nvSpPr>
              <p:cNvPr id="552998" name="Rectangle 41"/>
              <p:cNvSpPr>
                <a:spLocks noChangeArrowheads="1"/>
              </p:cNvSpPr>
              <p:nvPr/>
            </p:nvSpPr>
            <p:spPr bwMode="auto">
              <a:xfrm>
                <a:off x="672" y="2033"/>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ea typeface="ＭＳ Ｐゴシック" charset="0"/>
                  <a:cs typeface="Arial" panose="020B0604020202020204" pitchFamily="34" charset="0"/>
                </a:endParaRPr>
              </a:p>
            </p:txBody>
          </p:sp>
        </p:grpSp>
        <p:grpSp>
          <p:nvGrpSpPr>
            <p:cNvPr id="552976" name="Group 42"/>
            <p:cNvGrpSpPr>
              <a:grpSpLocks/>
            </p:cNvGrpSpPr>
            <p:nvPr/>
          </p:nvGrpSpPr>
          <p:grpSpPr bwMode="auto">
            <a:xfrm>
              <a:off x="3338" y="1416"/>
              <a:ext cx="2422" cy="336"/>
              <a:chOff x="2360" y="2033"/>
              <a:chExt cx="1712" cy="633"/>
            </a:xfrm>
          </p:grpSpPr>
          <p:sp>
            <p:nvSpPr>
              <p:cNvPr id="552995" name="Rectangle 43"/>
              <p:cNvSpPr>
                <a:spLocks noChangeArrowheads="1"/>
              </p:cNvSpPr>
              <p:nvPr/>
            </p:nvSpPr>
            <p:spPr bwMode="auto">
              <a:xfrm>
                <a:off x="2392" y="2033"/>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rPr>
                  <a:t> </a:t>
                </a: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rPr>
                  <a:t>أحرار من الناموس (رو 7، غل 3)</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endParaRPr>
              </a:p>
            </p:txBody>
          </p:sp>
          <p:sp>
            <p:nvSpPr>
              <p:cNvPr id="552996" name="Rectangle 44"/>
              <p:cNvSpPr>
                <a:spLocks noChangeArrowheads="1"/>
              </p:cNvSpPr>
              <p:nvPr/>
            </p:nvSpPr>
            <p:spPr bwMode="auto">
              <a:xfrm>
                <a:off x="2360" y="2033"/>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ea typeface="ＭＳ Ｐゴシック" charset="0"/>
                  <a:cs typeface="Arial" panose="020B0604020202020204" pitchFamily="34" charset="0"/>
                </a:endParaRPr>
              </a:p>
            </p:txBody>
          </p:sp>
        </p:grpSp>
        <p:grpSp>
          <p:nvGrpSpPr>
            <p:cNvPr id="552977" name="Group 45"/>
            <p:cNvGrpSpPr>
              <a:grpSpLocks/>
            </p:cNvGrpSpPr>
            <p:nvPr/>
          </p:nvGrpSpPr>
          <p:grpSpPr bwMode="auto">
            <a:xfrm>
              <a:off x="0" y="1752"/>
              <a:ext cx="951" cy="398"/>
              <a:chOff x="0" y="2666"/>
              <a:chExt cx="672" cy="748"/>
            </a:xfrm>
          </p:grpSpPr>
          <p:sp>
            <p:nvSpPr>
              <p:cNvPr id="552993" name="Rectangle 46"/>
              <p:cNvSpPr>
                <a:spLocks noChangeArrowheads="1"/>
              </p:cNvSpPr>
              <p:nvPr/>
            </p:nvSpPr>
            <p:spPr bwMode="auto">
              <a:xfrm>
                <a:off x="32" y="2666"/>
                <a:ext cx="60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rPr>
                  <a:t>الفترة</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endParaRPr>
              </a:p>
            </p:txBody>
          </p:sp>
          <p:sp>
            <p:nvSpPr>
              <p:cNvPr id="552994" name="Rectangle 47"/>
              <p:cNvSpPr>
                <a:spLocks noChangeArrowheads="1"/>
              </p:cNvSpPr>
              <p:nvPr/>
            </p:nvSpPr>
            <p:spPr bwMode="auto">
              <a:xfrm>
                <a:off x="0" y="2666"/>
                <a:ext cx="67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ea typeface="ＭＳ Ｐゴシック" charset="0"/>
                  <a:cs typeface="Arial" panose="020B0604020202020204" pitchFamily="34" charset="0"/>
                </a:endParaRPr>
              </a:p>
            </p:txBody>
          </p:sp>
        </p:grpSp>
        <p:grpSp>
          <p:nvGrpSpPr>
            <p:cNvPr id="552978" name="Group 48"/>
            <p:cNvGrpSpPr>
              <a:grpSpLocks/>
            </p:cNvGrpSpPr>
            <p:nvPr/>
          </p:nvGrpSpPr>
          <p:grpSpPr bwMode="auto">
            <a:xfrm>
              <a:off x="951" y="1752"/>
              <a:ext cx="2387" cy="398"/>
              <a:chOff x="672" y="2666"/>
              <a:chExt cx="1688" cy="748"/>
            </a:xfrm>
          </p:grpSpPr>
          <p:sp>
            <p:nvSpPr>
              <p:cNvPr id="552991" name="Rectangle 49"/>
              <p:cNvSpPr>
                <a:spLocks noChangeArrowheads="1"/>
              </p:cNvSpPr>
              <p:nvPr/>
            </p:nvSpPr>
            <p:spPr bwMode="auto">
              <a:xfrm>
                <a:off x="704" y="2666"/>
                <a:ext cx="162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rPr>
                  <a:t> </a:t>
                </a: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rPr>
                  <a:t>من إبراهيم (تك 12: 1-3) إلى الأبدية (إر 31: 35-37)</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endParaRPr>
              </a:p>
            </p:txBody>
          </p:sp>
          <p:sp>
            <p:nvSpPr>
              <p:cNvPr id="552992" name="Rectangle 50"/>
              <p:cNvSpPr>
                <a:spLocks noChangeArrowheads="1"/>
              </p:cNvSpPr>
              <p:nvPr/>
            </p:nvSpPr>
            <p:spPr bwMode="auto">
              <a:xfrm>
                <a:off x="672" y="2666"/>
                <a:ext cx="168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ea typeface="ＭＳ Ｐゴシック" charset="0"/>
                  <a:cs typeface="Arial" panose="020B0604020202020204" pitchFamily="34" charset="0"/>
                </a:endParaRPr>
              </a:p>
            </p:txBody>
          </p:sp>
        </p:grpSp>
        <p:grpSp>
          <p:nvGrpSpPr>
            <p:cNvPr id="552979" name="Group 51"/>
            <p:cNvGrpSpPr>
              <a:grpSpLocks/>
            </p:cNvGrpSpPr>
            <p:nvPr/>
          </p:nvGrpSpPr>
          <p:grpSpPr bwMode="auto">
            <a:xfrm>
              <a:off x="3338" y="1752"/>
              <a:ext cx="2422" cy="398"/>
              <a:chOff x="2360" y="2666"/>
              <a:chExt cx="1712" cy="748"/>
            </a:xfrm>
          </p:grpSpPr>
          <p:sp>
            <p:nvSpPr>
              <p:cNvPr id="552989" name="Rectangle 52"/>
              <p:cNvSpPr>
                <a:spLocks noChangeArrowheads="1"/>
              </p:cNvSpPr>
              <p:nvPr/>
            </p:nvSpPr>
            <p:spPr bwMode="auto">
              <a:xfrm>
                <a:off x="2392" y="2666"/>
                <a:ext cx="164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rPr>
                  <a:t> </a:t>
                </a: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rPr>
                  <a:t>يوم الخمسين (أع 2) حتى الإختطاف (1 تس 4: 13-18) و حتى أكثر من ذلك ؟</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endParaRPr>
              </a:p>
            </p:txBody>
          </p:sp>
          <p:sp>
            <p:nvSpPr>
              <p:cNvPr id="552990" name="Rectangle 53"/>
              <p:cNvSpPr>
                <a:spLocks noChangeArrowheads="1"/>
              </p:cNvSpPr>
              <p:nvPr/>
            </p:nvSpPr>
            <p:spPr bwMode="auto">
              <a:xfrm>
                <a:off x="2360" y="2666"/>
                <a:ext cx="171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ea typeface="ＭＳ Ｐゴシック" charset="0"/>
                  <a:cs typeface="Arial" panose="020B0604020202020204" pitchFamily="34" charset="0"/>
                </a:endParaRPr>
              </a:p>
            </p:txBody>
          </p:sp>
        </p:grpSp>
        <p:grpSp>
          <p:nvGrpSpPr>
            <p:cNvPr id="552980" name="Group 54"/>
            <p:cNvGrpSpPr>
              <a:grpSpLocks/>
            </p:cNvGrpSpPr>
            <p:nvPr/>
          </p:nvGrpSpPr>
          <p:grpSpPr bwMode="auto">
            <a:xfrm>
              <a:off x="0" y="2150"/>
              <a:ext cx="951" cy="397"/>
              <a:chOff x="0" y="3414"/>
              <a:chExt cx="672" cy="748"/>
            </a:xfrm>
          </p:grpSpPr>
          <p:sp>
            <p:nvSpPr>
              <p:cNvPr id="552987" name="Rectangle 55"/>
              <p:cNvSpPr>
                <a:spLocks noChangeArrowheads="1"/>
              </p:cNvSpPr>
              <p:nvPr/>
            </p:nvSpPr>
            <p:spPr bwMode="auto">
              <a:xfrm>
                <a:off x="32" y="3414"/>
                <a:ext cx="60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rPr>
                  <a:t>الغضب</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endParaRPr>
              </a:p>
            </p:txBody>
          </p:sp>
          <p:sp>
            <p:nvSpPr>
              <p:cNvPr id="552988" name="Rectangle 56"/>
              <p:cNvSpPr>
                <a:spLocks noChangeArrowheads="1"/>
              </p:cNvSpPr>
              <p:nvPr/>
            </p:nvSpPr>
            <p:spPr bwMode="auto">
              <a:xfrm>
                <a:off x="0" y="3414"/>
                <a:ext cx="67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ea typeface="ＭＳ Ｐゴシック" charset="0"/>
                  <a:cs typeface="Arial" panose="020B0604020202020204" pitchFamily="34" charset="0"/>
                </a:endParaRPr>
              </a:p>
            </p:txBody>
          </p:sp>
        </p:grpSp>
        <p:grpSp>
          <p:nvGrpSpPr>
            <p:cNvPr id="552981" name="Group 57"/>
            <p:cNvGrpSpPr>
              <a:grpSpLocks/>
            </p:cNvGrpSpPr>
            <p:nvPr/>
          </p:nvGrpSpPr>
          <p:grpSpPr bwMode="auto">
            <a:xfrm>
              <a:off x="951" y="2150"/>
              <a:ext cx="2387" cy="397"/>
              <a:chOff x="672" y="3414"/>
              <a:chExt cx="1688" cy="748"/>
            </a:xfrm>
          </p:grpSpPr>
          <p:sp>
            <p:nvSpPr>
              <p:cNvPr id="552985" name="Rectangle 58"/>
              <p:cNvSpPr>
                <a:spLocks noChangeArrowheads="1"/>
              </p:cNvSpPr>
              <p:nvPr/>
            </p:nvSpPr>
            <p:spPr bwMode="auto">
              <a:xfrm>
                <a:off x="704" y="3414"/>
                <a:ext cx="162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rPr>
                  <a:t>يختبر في الضيقة (إر 30: 7)</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endParaRPr>
              </a:p>
            </p:txBody>
          </p:sp>
          <p:sp>
            <p:nvSpPr>
              <p:cNvPr id="552986" name="Rectangle 59"/>
              <p:cNvSpPr>
                <a:spLocks noChangeArrowheads="1"/>
              </p:cNvSpPr>
              <p:nvPr/>
            </p:nvSpPr>
            <p:spPr bwMode="auto">
              <a:xfrm>
                <a:off x="672" y="3414"/>
                <a:ext cx="168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ea typeface="ＭＳ Ｐゴシック" charset="0"/>
                  <a:cs typeface="Arial" panose="020B0604020202020204" pitchFamily="34" charset="0"/>
                </a:endParaRPr>
              </a:p>
            </p:txBody>
          </p:sp>
        </p:grpSp>
        <p:grpSp>
          <p:nvGrpSpPr>
            <p:cNvPr id="552982" name="Group 60"/>
            <p:cNvGrpSpPr>
              <a:grpSpLocks/>
            </p:cNvGrpSpPr>
            <p:nvPr/>
          </p:nvGrpSpPr>
          <p:grpSpPr bwMode="auto">
            <a:xfrm>
              <a:off x="3338" y="2150"/>
              <a:ext cx="2422" cy="397"/>
              <a:chOff x="2360" y="3414"/>
              <a:chExt cx="1712" cy="748"/>
            </a:xfrm>
          </p:grpSpPr>
          <p:sp>
            <p:nvSpPr>
              <p:cNvPr id="552983" name="Rectangle 61"/>
              <p:cNvSpPr>
                <a:spLocks noChangeArrowheads="1"/>
              </p:cNvSpPr>
              <p:nvPr/>
            </p:nvSpPr>
            <p:spPr bwMode="auto">
              <a:xfrm>
                <a:off x="2392" y="3414"/>
                <a:ext cx="164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rPr>
                  <a:t>أحرار من الغضب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rPr>
                  <a:t>(1 تس 5: 9، رؤ 3: 10)</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endParaRPr>
              </a:p>
            </p:txBody>
          </p:sp>
          <p:sp>
            <p:nvSpPr>
              <p:cNvPr id="552984" name="Rectangle 62"/>
              <p:cNvSpPr>
                <a:spLocks noChangeArrowheads="1"/>
              </p:cNvSpPr>
              <p:nvPr/>
            </p:nvSpPr>
            <p:spPr bwMode="auto">
              <a:xfrm>
                <a:off x="2360" y="3414"/>
                <a:ext cx="171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ea typeface="ＭＳ Ｐゴシック" charset="0"/>
                  <a:cs typeface="Arial" panose="020B0604020202020204" pitchFamily="34" charset="0"/>
                </a:endParaRPr>
              </a:p>
            </p:txBody>
          </p:sp>
        </p:grpSp>
      </p:grpSp>
      <p:sp>
        <p:nvSpPr>
          <p:cNvPr id="68707" name="Rectangle 99"/>
          <p:cNvSpPr>
            <a:spLocks noGrp="1" noChangeArrowheads="1"/>
          </p:cNvSpPr>
          <p:nvPr>
            <p:ph type="title"/>
          </p:nvPr>
        </p:nvSpPr>
        <p:spPr>
          <a:xfrm>
            <a:off x="519546" y="76200"/>
            <a:ext cx="7342909" cy="457200"/>
          </a:xfrm>
          <a:solidFill>
            <a:srgbClr val="800000"/>
          </a:solidFill>
        </p:spPr>
        <p:txBody>
          <a:bodyPr/>
          <a:lstStyle/>
          <a:p>
            <a:pPr>
              <a:defRPr/>
            </a:pPr>
            <a:r>
              <a:rPr lang="ar-JO" altLang="zh-CN" sz="3200" dirty="0">
                <a:effectLst>
                  <a:glow rad="228600">
                    <a:srgbClr val="000000">
                      <a:alpha val="88000"/>
                    </a:srgbClr>
                  </a:glow>
                  <a:outerShdw blurRad="38100" dist="38100" dir="2700000" algn="tl">
                    <a:srgbClr val="000000"/>
                  </a:outerShdw>
                </a:effectLst>
                <a:latin typeface="Arial" panose="020B0604020202020204" pitchFamily="34" charset="0"/>
                <a:ea typeface="SimSun" charset="0"/>
                <a:cs typeface="Arial" panose="020B0604020202020204" pitchFamily="34" charset="0"/>
              </a:rPr>
              <a:t>إسرائيل والكنيسة : عدم الإستمرارية</a:t>
            </a:r>
            <a:endParaRPr lang="en-US" sz="3200" dirty="0">
              <a:effectLst>
                <a:glow rad="228600">
                  <a:srgbClr val="000000">
                    <a:alpha val="88000"/>
                  </a:srgbClr>
                </a:glow>
                <a:outerShdw blurRad="38100" dist="38100" dir="2700000" algn="tl">
                  <a:srgbClr val="000000"/>
                </a:outerShdw>
              </a:effectLst>
              <a:latin typeface="Arial" panose="020B0604020202020204" pitchFamily="34" charset="0"/>
              <a:ea typeface="SimSun" charset="0"/>
              <a:cs typeface="Arial" panose="020B0604020202020204" pitchFamily="34" charset="0"/>
            </a:endParaRPr>
          </a:p>
        </p:txBody>
      </p:sp>
      <p:sp>
        <p:nvSpPr>
          <p:cNvPr id="552964" name="Text Box 100"/>
          <p:cNvSpPr txBox="1">
            <a:spLocks noChangeArrowheads="1"/>
          </p:cNvSpPr>
          <p:nvPr/>
        </p:nvSpPr>
        <p:spPr bwMode="auto">
          <a:xfrm>
            <a:off x="8147455" y="76200"/>
            <a:ext cx="704040"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117</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2090195"/>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4" descr="Church of All Nations, dome with US seal, tb n033100.jpg">
            <a:extLst>
              <a:ext uri="{FF2B5EF4-FFF2-40B4-BE49-F238E27FC236}">
                <a16:creationId xmlns:a16="http://schemas.microsoft.com/office/drawing/2014/main" id="{09E59076-444C-5C1D-6F61-3F274669956C}"/>
              </a:ext>
            </a:extLst>
          </p:cNvPr>
          <p:cNvPicPr>
            <a:picLocks noChangeAspect="1"/>
          </p:cNvPicPr>
          <p:nvPr/>
        </p:nvPicPr>
        <p:blipFill>
          <a:blip r:embed="rId3" cstate="screen">
            <a:lum bright="-17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 name="Rectangle 124">
            <a:extLst>
              <a:ext uri="{FF2B5EF4-FFF2-40B4-BE49-F238E27FC236}">
                <a16:creationId xmlns:a16="http://schemas.microsoft.com/office/drawing/2014/main" id="{221C744B-AD32-F6D4-9C7F-22FE1BB2C6CB}"/>
              </a:ext>
            </a:extLst>
          </p:cNvPr>
          <p:cNvSpPr>
            <a:spLocks noChangeArrowheads="1"/>
          </p:cNvSpPr>
          <p:nvPr/>
        </p:nvSpPr>
        <p:spPr bwMode="auto">
          <a:xfrm>
            <a:off x="5299074" y="631825"/>
            <a:ext cx="3844432" cy="678226"/>
          </a:xfrm>
          <a:prstGeom prst="rect">
            <a:avLst/>
          </a:prstGeom>
          <a:solidFill>
            <a:srgbClr val="000000"/>
          </a:solid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ea typeface="ＭＳ Ｐゴシック" charset="0"/>
              <a:cs typeface="Arial" panose="020B0604020202020204" pitchFamily="34" charset="0"/>
            </a:endParaRPr>
          </a:p>
        </p:txBody>
      </p:sp>
      <p:sp>
        <p:nvSpPr>
          <p:cNvPr id="5" name="Rectangle 122">
            <a:extLst>
              <a:ext uri="{FF2B5EF4-FFF2-40B4-BE49-F238E27FC236}">
                <a16:creationId xmlns:a16="http://schemas.microsoft.com/office/drawing/2014/main" id="{26F58F43-1F25-9937-6695-8F7E75BC1900}"/>
              </a:ext>
            </a:extLst>
          </p:cNvPr>
          <p:cNvSpPr>
            <a:spLocks noChangeArrowheads="1"/>
          </p:cNvSpPr>
          <p:nvPr/>
        </p:nvSpPr>
        <p:spPr bwMode="auto">
          <a:xfrm>
            <a:off x="1509029" y="631825"/>
            <a:ext cx="3790538" cy="678226"/>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ea typeface="ＭＳ Ｐゴシック" charset="0"/>
              <a:cs typeface="Arial" panose="020B0604020202020204" pitchFamily="34" charset="0"/>
            </a:endParaRPr>
          </a:p>
        </p:txBody>
      </p:sp>
      <p:grpSp>
        <p:nvGrpSpPr>
          <p:cNvPr id="555010" name="Group 191"/>
          <p:cNvGrpSpPr>
            <a:grpSpLocks/>
          </p:cNvGrpSpPr>
          <p:nvPr/>
        </p:nvGrpSpPr>
        <p:grpSpPr bwMode="auto">
          <a:xfrm>
            <a:off x="0" y="609600"/>
            <a:ext cx="9144000" cy="6324600"/>
            <a:chOff x="0" y="336"/>
            <a:chExt cx="5760" cy="1995"/>
          </a:xfrm>
        </p:grpSpPr>
        <p:grpSp>
          <p:nvGrpSpPr>
            <p:cNvPr id="555013" name="Group 125"/>
            <p:cNvGrpSpPr>
              <a:grpSpLocks/>
            </p:cNvGrpSpPr>
            <p:nvPr/>
          </p:nvGrpSpPr>
          <p:grpSpPr bwMode="auto">
            <a:xfrm>
              <a:off x="0" y="336"/>
              <a:ext cx="951" cy="224"/>
              <a:chOff x="0" y="0"/>
              <a:chExt cx="672" cy="422"/>
            </a:xfrm>
          </p:grpSpPr>
          <p:sp>
            <p:nvSpPr>
              <p:cNvPr id="555061" name="Rectangle 124"/>
              <p:cNvSpPr>
                <a:spLocks noChangeArrowheads="1"/>
              </p:cNvSpPr>
              <p:nvPr/>
            </p:nvSpPr>
            <p:spPr bwMode="auto">
              <a:xfrm>
                <a:off x="0" y="0"/>
                <a:ext cx="67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ea typeface="ＭＳ Ｐゴシック" charset="0"/>
                  <a:cs typeface="Arial" panose="020B0604020202020204" pitchFamily="34" charset="0"/>
                </a:endParaRPr>
              </a:p>
            </p:txBody>
          </p:sp>
          <p:grpSp>
            <p:nvGrpSpPr>
              <p:cNvPr id="555062" name="Group 123"/>
              <p:cNvGrpSpPr>
                <a:grpSpLocks/>
              </p:cNvGrpSpPr>
              <p:nvPr/>
            </p:nvGrpSpPr>
            <p:grpSpPr bwMode="auto">
              <a:xfrm>
                <a:off x="0" y="0"/>
                <a:ext cx="672" cy="422"/>
                <a:chOff x="0" y="0"/>
                <a:chExt cx="672" cy="422"/>
              </a:xfrm>
            </p:grpSpPr>
            <p:sp>
              <p:nvSpPr>
                <p:cNvPr id="555063" name="Rectangle 92"/>
                <p:cNvSpPr>
                  <a:spLocks noChangeArrowheads="1"/>
                </p:cNvSpPr>
                <p:nvPr/>
              </p:nvSpPr>
              <p:spPr bwMode="auto">
                <a:xfrm>
                  <a:off x="32" y="0"/>
                  <a:ext cx="60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a:ln>
                        <a:noFill/>
                      </a:ln>
                      <a:solidFill>
                        <a:srgbClr val="FFFFFF"/>
                      </a:solidFill>
                      <a:effectLst>
                        <a:glow rad="228600">
                          <a:srgbClr val="000000">
                            <a:alpha val="88000"/>
                          </a:srgbClr>
                        </a:glow>
                      </a:effectLst>
                      <a:uLnTx/>
                      <a:uFillTx/>
                      <a:ea typeface="ＭＳ Ｐゴシック" charset="0"/>
                      <a:cs typeface="Arial" panose="020B0604020202020204" pitchFamily="34" charset="0"/>
                    </a:rPr>
                    <a:t> </a:t>
                  </a:r>
                </a:p>
              </p:txBody>
            </p:sp>
            <p:sp>
              <p:nvSpPr>
                <p:cNvPr id="555064" name="Rectangle 122"/>
                <p:cNvSpPr>
                  <a:spLocks noChangeArrowheads="1"/>
                </p:cNvSpPr>
                <p:nvPr/>
              </p:nvSpPr>
              <p:spPr bwMode="auto">
                <a:xfrm>
                  <a:off x="0" y="0"/>
                  <a:ext cx="67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ea typeface="ＭＳ Ｐゴシック" charset="0"/>
                    <a:cs typeface="Arial" panose="020B0604020202020204" pitchFamily="34" charset="0"/>
                  </a:endParaRPr>
                </a:p>
              </p:txBody>
            </p:sp>
          </p:grpSp>
        </p:grpSp>
        <p:grpSp>
          <p:nvGrpSpPr>
            <p:cNvPr id="555014" name="Group 129"/>
            <p:cNvGrpSpPr>
              <a:grpSpLocks/>
            </p:cNvGrpSpPr>
            <p:nvPr/>
          </p:nvGrpSpPr>
          <p:grpSpPr bwMode="auto">
            <a:xfrm>
              <a:off x="951" y="336"/>
              <a:ext cx="2387" cy="224"/>
              <a:chOff x="672" y="0"/>
              <a:chExt cx="1688" cy="422"/>
            </a:xfrm>
          </p:grpSpPr>
          <p:sp>
            <p:nvSpPr>
              <p:cNvPr id="555057" name="Rectangle 128"/>
              <p:cNvSpPr>
                <a:spLocks noChangeArrowheads="1"/>
              </p:cNvSpPr>
              <p:nvPr/>
            </p:nvSpPr>
            <p:spPr bwMode="auto">
              <a:xfrm>
                <a:off x="672" y="0"/>
                <a:ext cx="168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ea typeface="ＭＳ Ｐゴシック" charset="0"/>
                  <a:cs typeface="Arial" panose="020B0604020202020204" pitchFamily="34" charset="0"/>
                </a:endParaRPr>
              </a:p>
            </p:txBody>
          </p:sp>
          <p:grpSp>
            <p:nvGrpSpPr>
              <p:cNvPr id="555058" name="Group 127"/>
              <p:cNvGrpSpPr>
                <a:grpSpLocks/>
              </p:cNvGrpSpPr>
              <p:nvPr/>
            </p:nvGrpSpPr>
            <p:grpSpPr bwMode="auto">
              <a:xfrm>
                <a:off x="672" y="0"/>
                <a:ext cx="1688" cy="422"/>
                <a:chOff x="672" y="0"/>
                <a:chExt cx="1688" cy="422"/>
              </a:xfrm>
            </p:grpSpPr>
            <p:sp>
              <p:nvSpPr>
                <p:cNvPr id="555059" name="Rectangle 93"/>
                <p:cNvSpPr>
                  <a:spLocks noChangeArrowheads="1"/>
                </p:cNvSpPr>
                <p:nvPr/>
              </p:nvSpPr>
              <p:spPr bwMode="auto">
                <a:xfrm>
                  <a:off x="704" y="0"/>
                  <a:ext cx="16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rPr>
                    <a:t>إسرائيل</a:t>
                  </a:r>
                  <a:endParaRPr kumimoji="0" lang="en-US" altLang="zh-CN" sz="28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endParaRPr>
                </a:p>
              </p:txBody>
            </p:sp>
            <p:sp>
              <p:nvSpPr>
                <p:cNvPr id="555060" name="Rectangle 126"/>
                <p:cNvSpPr>
                  <a:spLocks noChangeArrowheads="1"/>
                </p:cNvSpPr>
                <p:nvPr/>
              </p:nvSpPr>
              <p:spPr bwMode="auto">
                <a:xfrm>
                  <a:off x="672" y="0"/>
                  <a:ext cx="1688"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ea typeface="ＭＳ Ｐゴシック" charset="0"/>
                    <a:cs typeface="Arial" panose="020B0604020202020204" pitchFamily="34" charset="0"/>
                  </a:endParaRPr>
                </a:p>
              </p:txBody>
            </p:sp>
          </p:grpSp>
        </p:grpSp>
        <p:grpSp>
          <p:nvGrpSpPr>
            <p:cNvPr id="555015" name="Group 133"/>
            <p:cNvGrpSpPr>
              <a:grpSpLocks/>
            </p:cNvGrpSpPr>
            <p:nvPr/>
          </p:nvGrpSpPr>
          <p:grpSpPr bwMode="auto">
            <a:xfrm>
              <a:off x="3338" y="336"/>
              <a:ext cx="2422" cy="224"/>
              <a:chOff x="2360" y="0"/>
              <a:chExt cx="1712" cy="422"/>
            </a:xfrm>
          </p:grpSpPr>
          <p:sp>
            <p:nvSpPr>
              <p:cNvPr id="555053" name="Rectangle 132"/>
              <p:cNvSpPr>
                <a:spLocks noChangeArrowheads="1"/>
              </p:cNvSpPr>
              <p:nvPr/>
            </p:nvSpPr>
            <p:spPr bwMode="auto">
              <a:xfrm>
                <a:off x="2360" y="0"/>
                <a:ext cx="171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ea typeface="ＭＳ Ｐゴシック" charset="0"/>
                  <a:cs typeface="Arial" panose="020B0604020202020204" pitchFamily="34" charset="0"/>
                </a:endParaRPr>
              </a:p>
            </p:txBody>
          </p:sp>
          <p:grpSp>
            <p:nvGrpSpPr>
              <p:cNvPr id="555054" name="Group 131"/>
              <p:cNvGrpSpPr>
                <a:grpSpLocks/>
              </p:cNvGrpSpPr>
              <p:nvPr/>
            </p:nvGrpSpPr>
            <p:grpSpPr bwMode="auto">
              <a:xfrm>
                <a:off x="2360" y="0"/>
                <a:ext cx="1712" cy="422"/>
                <a:chOff x="2360" y="0"/>
                <a:chExt cx="1712" cy="422"/>
              </a:xfrm>
            </p:grpSpPr>
            <p:sp>
              <p:nvSpPr>
                <p:cNvPr id="555055" name="Rectangle 94"/>
                <p:cNvSpPr>
                  <a:spLocks noChangeArrowheads="1"/>
                </p:cNvSpPr>
                <p:nvPr/>
              </p:nvSpPr>
              <p:spPr bwMode="auto">
                <a:xfrm>
                  <a:off x="2392" y="0"/>
                  <a:ext cx="16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rPr>
                    <a:t>الكنيسة</a:t>
                  </a:r>
                  <a:endParaRPr kumimoji="0" lang="en-US" altLang="zh-CN" sz="28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endParaRPr>
                </a:p>
              </p:txBody>
            </p:sp>
            <p:sp>
              <p:nvSpPr>
                <p:cNvPr id="555056" name="Rectangle 130"/>
                <p:cNvSpPr>
                  <a:spLocks noChangeArrowheads="1"/>
                </p:cNvSpPr>
                <p:nvPr/>
              </p:nvSpPr>
              <p:spPr bwMode="auto">
                <a:xfrm>
                  <a:off x="2360" y="0"/>
                  <a:ext cx="17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ea typeface="ＭＳ Ｐゴシック" charset="0"/>
                    <a:cs typeface="Arial" panose="020B0604020202020204" pitchFamily="34" charset="0"/>
                  </a:endParaRPr>
                </a:p>
              </p:txBody>
            </p:sp>
          </p:grpSp>
        </p:grpSp>
        <p:grpSp>
          <p:nvGrpSpPr>
            <p:cNvPr id="555016" name="Group 190"/>
            <p:cNvGrpSpPr>
              <a:grpSpLocks/>
            </p:cNvGrpSpPr>
            <p:nvPr/>
          </p:nvGrpSpPr>
          <p:grpSpPr bwMode="auto">
            <a:xfrm>
              <a:off x="0" y="558"/>
              <a:ext cx="5760" cy="1773"/>
              <a:chOff x="0" y="2547"/>
              <a:chExt cx="5760" cy="1773"/>
            </a:xfrm>
          </p:grpSpPr>
          <p:grpSp>
            <p:nvGrpSpPr>
              <p:cNvPr id="555017" name="Group 165"/>
              <p:cNvGrpSpPr>
                <a:grpSpLocks/>
              </p:cNvGrpSpPr>
              <p:nvPr/>
            </p:nvGrpSpPr>
            <p:grpSpPr bwMode="auto">
              <a:xfrm>
                <a:off x="0" y="2547"/>
                <a:ext cx="951" cy="336"/>
                <a:chOff x="0" y="4162"/>
                <a:chExt cx="672" cy="633"/>
              </a:xfrm>
            </p:grpSpPr>
            <p:sp>
              <p:nvSpPr>
                <p:cNvPr id="555051" name="Rectangle 110"/>
                <p:cNvSpPr>
                  <a:spLocks noChangeArrowheads="1"/>
                </p:cNvSpPr>
                <p:nvPr/>
              </p:nvSpPr>
              <p:spPr bwMode="auto">
                <a:xfrm>
                  <a:off x="32" y="4162"/>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rPr>
                    <a:t>الإيمان</a:t>
                  </a:r>
                  <a:endParaRPr kumimoji="0" lang="en-US" altLang="zh-CN" sz="22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endParaRPr>
                </a:p>
              </p:txBody>
            </p:sp>
            <p:sp>
              <p:nvSpPr>
                <p:cNvPr id="555052" name="Rectangle 164"/>
                <p:cNvSpPr>
                  <a:spLocks noChangeArrowheads="1"/>
                </p:cNvSpPr>
                <p:nvPr/>
              </p:nvSpPr>
              <p:spPr bwMode="auto">
                <a:xfrm>
                  <a:off x="0" y="4162"/>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ea typeface="ＭＳ Ｐゴシック" charset="0"/>
                    <a:cs typeface="Arial" panose="020B0604020202020204" pitchFamily="34" charset="0"/>
                  </a:endParaRPr>
                </a:p>
              </p:txBody>
            </p:sp>
          </p:grpSp>
          <p:grpSp>
            <p:nvGrpSpPr>
              <p:cNvPr id="555018" name="Group 167"/>
              <p:cNvGrpSpPr>
                <a:grpSpLocks/>
              </p:cNvGrpSpPr>
              <p:nvPr/>
            </p:nvGrpSpPr>
            <p:grpSpPr bwMode="auto">
              <a:xfrm>
                <a:off x="951" y="2547"/>
                <a:ext cx="2387" cy="336"/>
                <a:chOff x="672" y="4162"/>
                <a:chExt cx="1688" cy="633"/>
              </a:xfrm>
            </p:grpSpPr>
            <p:sp>
              <p:nvSpPr>
                <p:cNvPr id="555049" name="Rectangle 111"/>
                <p:cNvSpPr>
                  <a:spLocks noChangeArrowheads="1"/>
                </p:cNvSpPr>
                <p:nvPr/>
              </p:nvSpPr>
              <p:spPr bwMode="auto">
                <a:xfrm>
                  <a:off x="704" y="4162"/>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rPr>
                    <a:t>ظاهر في تقديم الذبائح</a:t>
                  </a:r>
                  <a:endParaRPr kumimoji="0" lang="en-US" altLang="zh-CN" sz="22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endParaRPr>
                </a:p>
              </p:txBody>
            </p:sp>
            <p:sp>
              <p:nvSpPr>
                <p:cNvPr id="555050" name="Rectangle 166"/>
                <p:cNvSpPr>
                  <a:spLocks noChangeArrowheads="1"/>
                </p:cNvSpPr>
                <p:nvPr/>
              </p:nvSpPr>
              <p:spPr bwMode="auto">
                <a:xfrm>
                  <a:off x="672" y="4162"/>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ea typeface="ＭＳ Ｐゴシック" charset="0"/>
                    <a:cs typeface="Arial" panose="020B0604020202020204" pitchFamily="34" charset="0"/>
                  </a:endParaRPr>
                </a:p>
              </p:txBody>
            </p:sp>
          </p:grpSp>
          <p:grpSp>
            <p:nvGrpSpPr>
              <p:cNvPr id="555019" name="Group 169"/>
              <p:cNvGrpSpPr>
                <a:grpSpLocks/>
              </p:cNvGrpSpPr>
              <p:nvPr/>
            </p:nvGrpSpPr>
            <p:grpSpPr bwMode="auto">
              <a:xfrm>
                <a:off x="3338" y="2547"/>
                <a:ext cx="2422" cy="336"/>
                <a:chOff x="2360" y="4162"/>
                <a:chExt cx="1712" cy="633"/>
              </a:xfrm>
            </p:grpSpPr>
            <p:sp>
              <p:nvSpPr>
                <p:cNvPr id="555047" name="Rectangle 112"/>
                <p:cNvSpPr>
                  <a:spLocks noChangeArrowheads="1"/>
                </p:cNvSpPr>
                <p:nvPr/>
              </p:nvSpPr>
              <p:spPr bwMode="auto">
                <a:xfrm>
                  <a:off x="2392" y="4162"/>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rPr>
                    <a:t>ظاهر في الثقة بذبيحة المسيح</a:t>
                  </a:r>
                  <a:endParaRPr kumimoji="0" lang="en-US" altLang="zh-CN" sz="22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endParaRPr>
                </a:p>
              </p:txBody>
            </p:sp>
            <p:sp>
              <p:nvSpPr>
                <p:cNvPr id="555048" name="Rectangle 168"/>
                <p:cNvSpPr>
                  <a:spLocks noChangeArrowheads="1"/>
                </p:cNvSpPr>
                <p:nvPr/>
              </p:nvSpPr>
              <p:spPr bwMode="auto">
                <a:xfrm>
                  <a:off x="2360" y="4162"/>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ea typeface="ＭＳ Ｐゴシック" charset="0"/>
                    <a:cs typeface="Arial" panose="020B0604020202020204" pitchFamily="34" charset="0"/>
                  </a:endParaRPr>
                </a:p>
              </p:txBody>
            </p:sp>
          </p:grpSp>
          <p:grpSp>
            <p:nvGrpSpPr>
              <p:cNvPr id="555020" name="Group 171"/>
              <p:cNvGrpSpPr>
                <a:grpSpLocks/>
              </p:cNvGrpSpPr>
              <p:nvPr/>
            </p:nvGrpSpPr>
            <p:grpSpPr bwMode="auto">
              <a:xfrm>
                <a:off x="0" y="2883"/>
                <a:ext cx="951" cy="337"/>
                <a:chOff x="0" y="4795"/>
                <a:chExt cx="672" cy="633"/>
              </a:xfrm>
            </p:grpSpPr>
            <p:sp>
              <p:nvSpPr>
                <p:cNvPr id="555045" name="Rectangle 113"/>
                <p:cNvSpPr>
                  <a:spLocks noChangeArrowheads="1"/>
                </p:cNvSpPr>
                <p:nvPr/>
              </p:nvSpPr>
              <p:spPr bwMode="auto">
                <a:xfrm>
                  <a:off x="32" y="4795"/>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rPr>
                    <a:t>الكهنوت</a:t>
                  </a:r>
                  <a:endParaRPr kumimoji="0" lang="en-US" altLang="zh-CN" sz="22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endParaRPr>
                </a:p>
              </p:txBody>
            </p:sp>
            <p:sp>
              <p:nvSpPr>
                <p:cNvPr id="555046" name="Rectangle 170"/>
                <p:cNvSpPr>
                  <a:spLocks noChangeArrowheads="1"/>
                </p:cNvSpPr>
                <p:nvPr/>
              </p:nvSpPr>
              <p:spPr bwMode="auto">
                <a:xfrm>
                  <a:off x="0" y="4795"/>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ea typeface="ＭＳ Ｐゴシック" charset="0"/>
                    <a:cs typeface="Arial" panose="020B0604020202020204" pitchFamily="34" charset="0"/>
                  </a:endParaRPr>
                </a:p>
              </p:txBody>
            </p:sp>
          </p:grpSp>
          <p:grpSp>
            <p:nvGrpSpPr>
              <p:cNvPr id="555021" name="Group 173"/>
              <p:cNvGrpSpPr>
                <a:grpSpLocks/>
              </p:cNvGrpSpPr>
              <p:nvPr/>
            </p:nvGrpSpPr>
            <p:grpSpPr bwMode="auto">
              <a:xfrm>
                <a:off x="951" y="2883"/>
                <a:ext cx="2387" cy="337"/>
                <a:chOff x="672" y="4795"/>
                <a:chExt cx="1688" cy="633"/>
              </a:xfrm>
            </p:grpSpPr>
            <p:sp>
              <p:nvSpPr>
                <p:cNvPr id="555043" name="Rectangle 114"/>
                <p:cNvSpPr>
                  <a:spLocks noChangeArrowheads="1"/>
                </p:cNvSpPr>
                <p:nvPr/>
              </p:nvSpPr>
              <p:spPr bwMode="auto">
                <a:xfrm>
                  <a:off x="704" y="4795"/>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rPr>
                    <a:t>يوجد كهنوت : لفئة خاصة بالوراثة</a:t>
                  </a:r>
                  <a:endParaRPr kumimoji="0" lang="en-US" altLang="zh-CN" sz="22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endParaRPr>
                </a:p>
              </p:txBody>
            </p:sp>
            <p:sp>
              <p:nvSpPr>
                <p:cNvPr id="555044" name="Rectangle 172"/>
                <p:cNvSpPr>
                  <a:spLocks noChangeArrowheads="1"/>
                </p:cNvSpPr>
                <p:nvPr/>
              </p:nvSpPr>
              <p:spPr bwMode="auto">
                <a:xfrm>
                  <a:off x="672" y="4795"/>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ea typeface="ＭＳ Ｐゴシック" charset="0"/>
                    <a:cs typeface="Arial" panose="020B0604020202020204" pitchFamily="34" charset="0"/>
                  </a:endParaRPr>
                </a:p>
              </p:txBody>
            </p:sp>
          </p:grpSp>
          <p:grpSp>
            <p:nvGrpSpPr>
              <p:cNvPr id="555022" name="Group 175"/>
              <p:cNvGrpSpPr>
                <a:grpSpLocks/>
              </p:cNvGrpSpPr>
              <p:nvPr/>
            </p:nvGrpSpPr>
            <p:grpSpPr bwMode="auto">
              <a:xfrm>
                <a:off x="3338" y="2883"/>
                <a:ext cx="2422" cy="337"/>
                <a:chOff x="2360" y="4795"/>
                <a:chExt cx="1712" cy="633"/>
              </a:xfrm>
            </p:grpSpPr>
            <p:sp>
              <p:nvSpPr>
                <p:cNvPr id="555041" name="Rectangle 115"/>
                <p:cNvSpPr>
                  <a:spLocks noChangeArrowheads="1"/>
                </p:cNvSpPr>
                <p:nvPr/>
              </p:nvSpPr>
              <p:spPr bwMode="auto">
                <a:xfrm>
                  <a:off x="2392" y="4795"/>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rPr>
                    <a:t> </a:t>
                  </a:r>
                  <a:r>
                    <a:rPr kumimoji="0" lang="ar-JO" altLang="zh-CN" sz="22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rPr>
                    <a:t>يوجد كهنوت : الجميع كهنة (1 بط 2: 5)</a:t>
                  </a:r>
                  <a:endParaRPr kumimoji="0" lang="en-US" altLang="zh-CN" sz="22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endParaRPr>
                </a:p>
              </p:txBody>
            </p:sp>
            <p:sp>
              <p:nvSpPr>
                <p:cNvPr id="555042" name="Rectangle 174"/>
                <p:cNvSpPr>
                  <a:spLocks noChangeArrowheads="1"/>
                </p:cNvSpPr>
                <p:nvPr/>
              </p:nvSpPr>
              <p:spPr bwMode="auto">
                <a:xfrm>
                  <a:off x="2360" y="4795"/>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ea typeface="ＭＳ Ｐゴシック" charset="0"/>
                    <a:cs typeface="Arial" panose="020B0604020202020204" pitchFamily="34" charset="0"/>
                  </a:endParaRPr>
                </a:p>
              </p:txBody>
            </p:sp>
          </p:grpSp>
          <p:grpSp>
            <p:nvGrpSpPr>
              <p:cNvPr id="555023" name="Group 177"/>
              <p:cNvGrpSpPr>
                <a:grpSpLocks/>
              </p:cNvGrpSpPr>
              <p:nvPr/>
            </p:nvGrpSpPr>
            <p:grpSpPr bwMode="auto">
              <a:xfrm>
                <a:off x="0" y="3220"/>
                <a:ext cx="951" cy="458"/>
                <a:chOff x="0" y="5428"/>
                <a:chExt cx="672" cy="863"/>
              </a:xfrm>
            </p:grpSpPr>
            <p:sp>
              <p:nvSpPr>
                <p:cNvPr id="555039" name="Rectangle 116"/>
                <p:cNvSpPr>
                  <a:spLocks noChangeArrowheads="1"/>
                </p:cNvSpPr>
                <p:nvPr/>
              </p:nvSpPr>
              <p:spPr bwMode="auto">
                <a:xfrm>
                  <a:off x="32" y="5428"/>
                  <a:ext cx="60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rPr>
                    <a:t>النشاط</a:t>
                  </a:r>
                  <a:endParaRPr kumimoji="0" lang="en-US" altLang="zh-CN" sz="22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endParaRPr>
                </a:p>
              </p:txBody>
            </p:sp>
            <p:sp>
              <p:nvSpPr>
                <p:cNvPr id="555040" name="Rectangle 176"/>
                <p:cNvSpPr>
                  <a:spLocks noChangeArrowheads="1"/>
                </p:cNvSpPr>
                <p:nvPr/>
              </p:nvSpPr>
              <p:spPr bwMode="auto">
                <a:xfrm>
                  <a:off x="0" y="5428"/>
                  <a:ext cx="67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ea typeface="ＭＳ Ｐゴシック" charset="0"/>
                    <a:cs typeface="Arial" panose="020B0604020202020204" pitchFamily="34" charset="0"/>
                  </a:endParaRPr>
                </a:p>
              </p:txBody>
            </p:sp>
          </p:grpSp>
          <p:grpSp>
            <p:nvGrpSpPr>
              <p:cNvPr id="555024" name="Group 179"/>
              <p:cNvGrpSpPr>
                <a:grpSpLocks/>
              </p:cNvGrpSpPr>
              <p:nvPr/>
            </p:nvGrpSpPr>
            <p:grpSpPr bwMode="auto">
              <a:xfrm>
                <a:off x="951" y="3220"/>
                <a:ext cx="2387" cy="458"/>
                <a:chOff x="672" y="5428"/>
                <a:chExt cx="1688" cy="863"/>
              </a:xfrm>
            </p:grpSpPr>
            <p:sp>
              <p:nvSpPr>
                <p:cNvPr id="555037" name="Rectangle 117"/>
                <p:cNvSpPr>
                  <a:spLocks noChangeArrowheads="1"/>
                </p:cNvSpPr>
                <p:nvPr/>
              </p:nvSpPr>
              <p:spPr bwMode="auto">
                <a:xfrm>
                  <a:off x="704" y="5428"/>
                  <a:ext cx="162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rPr>
                    <a:t>وضعت جانباً بين الأسابيع 69 و 70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rPr>
                    <a:t>(دا 9: 24-27) – خلال أزمنة الأمم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rPr>
                    <a:t>(لو 21: 24)</a:t>
                  </a:r>
                  <a:endParaRPr kumimoji="0" lang="en-US" altLang="zh-CN" sz="22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endParaRPr>
                </a:p>
              </p:txBody>
            </p:sp>
            <p:sp>
              <p:nvSpPr>
                <p:cNvPr id="555038" name="Rectangle 178"/>
                <p:cNvSpPr>
                  <a:spLocks noChangeArrowheads="1"/>
                </p:cNvSpPr>
                <p:nvPr/>
              </p:nvSpPr>
              <p:spPr bwMode="auto">
                <a:xfrm>
                  <a:off x="672" y="5428"/>
                  <a:ext cx="1688"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ea typeface="ＭＳ Ｐゴシック" charset="0"/>
                    <a:cs typeface="Arial" panose="020B0604020202020204" pitchFamily="34" charset="0"/>
                  </a:endParaRPr>
                </a:p>
              </p:txBody>
            </p:sp>
          </p:grpSp>
          <p:grpSp>
            <p:nvGrpSpPr>
              <p:cNvPr id="555025" name="Group 181"/>
              <p:cNvGrpSpPr>
                <a:grpSpLocks/>
              </p:cNvGrpSpPr>
              <p:nvPr/>
            </p:nvGrpSpPr>
            <p:grpSpPr bwMode="auto">
              <a:xfrm>
                <a:off x="3338" y="3220"/>
                <a:ext cx="2422" cy="458"/>
                <a:chOff x="2360" y="5428"/>
                <a:chExt cx="1712" cy="863"/>
              </a:xfrm>
            </p:grpSpPr>
            <p:sp>
              <p:nvSpPr>
                <p:cNvPr id="555035" name="Rectangle 118"/>
                <p:cNvSpPr>
                  <a:spLocks noChangeArrowheads="1"/>
                </p:cNvSpPr>
                <p:nvPr/>
              </p:nvSpPr>
              <p:spPr bwMode="auto">
                <a:xfrm>
                  <a:off x="2392" y="5428"/>
                  <a:ext cx="164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rPr>
                    <a:t> </a:t>
                  </a:r>
                  <a:r>
                    <a:rPr kumimoji="0" lang="ar-JO" altLang="zh-CN" sz="22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rPr>
                    <a:t>ما بين الأسبوع 69 و 70 كانت الكنيسة سراً غير مكشوف في العهد القديم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rPr>
                    <a:t>(أف 3: 1-9، كو 1: 26)</a:t>
                  </a:r>
                  <a:endParaRPr kumimoji="0" lang="en-US" altLang="zh-CN" sz="22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endParaRPr>
                </a:p>
              </p:txBody>
            </p:sp>
            <p:sp>
              <p:nvSpPr>
                <p:cNvPr id="555036" name="Rectangle 180"/>
                <p:cNvSpPr>
                  <a:spLocks noChangeArrowheads="1"/>
                </p:cNvSpPr>
                <p:nvPr/>
              </p:nvSpPr>
              <p:spPr bwMode="auto">
                <a:xfrm>
                  <a:off x="2360" y="5428"/>
                  <a:ext cx="171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ea typeface="ＭＳ Ｐゴシック" charset="0"/>
                    <a:cs typeface="Arial" panose="020B0604020202020204" pitchFamily="34" charset="0"/>
                  </a:endParaRPr>
                </a:p>
              </p:txBody>
            </p:sp>
          </p:grpSp>
          <p:grpSp>
            <p:nvGrpSpPr>
              <p:cNvPr id="555026" name="Group 183"/>
              <p:cNvGrpSpPr>
                <a:grpSpLocks/>
              </p:cNvGrpSpPr>
              <p:nvPr/>
            </p:nvGrpSpPr>
            <p:grpSpPr bwMode="auto">
              <a:xfrm>
                <a:off x="0" y="3678"/>
                <a:ext cx="951" cy="642"/>
                <a:chOff x="0" y="6291"/>
                <a:chExt cx="672" cy="1208"/>
              </a:xfrm>
            </p:grpSpPr>
            <p:sp>
              <p:nvSpPr>
                <p:cNvPr id="555033" name="Rectangle 119"/>
                <p:cNvSpPr>
                  <a:spLocks noChangeArrowheads="1"/>
                </p:cNvSpPr>
                <p:nvPr/>
              </p:nvSpPr>
              <p:spPr bwMode="auto">
                <a:xfrm>
                  <a:off x="32" y="6291"/>
                  <a:ext cx="608" cy="1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rPr>
                    <a:t>المؤهل</a:t>
                  </a:r>
                  <a:endParaRPr kumimoji="0" lang="en-US" altLang="zh-CN" sz="22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endParaRPr>
                </a:p>
              </p:txBody>
            </p:sp>
            <p:sp>
              <p:nvSpPr>
                <p:cNvPr id="555034" name="Rectangle 182"/>
                <p:cNvSpPr>
                  <a:spLocks noChangeArrowheads="1"/>
                </p:cNvSpPr>
                <p:nvPr/>
              </p:nvSpPr>
              <p:spPr bwMode="auto">
                <a:xfrm>
                  <a:off x="0" y="6291"/>
                  <a:ext cx="672"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ea typeface="ＭＳ Ｐゴシック" charset="0"/>
                    <a:cs typeface="Arial" panose="020B0604020202020204" pitchFamily="34" charset="0"/>
                  </a:endParaRPr>
                </a:p>
              </p:txBody>
            </p:sp>
          </p:grpSp>
          <p:grpSp>
            <p:nvGrpSpPr>
              <p:cNvPr id="555027" name="Group 185"/>
              <p:cNvGrpSpPr>
                <a:grpSpLocks/>
              </p:cNvGrpSpPr>
              <p:nvPr/>
            </p:nvGrpSpPr>
            <p:grpSpPr bwMode="auto">
              <a:xfrm>
                <a:off x="951" y="3678"/>
                <a:ext cx="2387" cy="642"/>
                <a:chOff x="672" y="6291"/>
                <a:chExt cx="1688" cy="1208"/>
              </a:xfrm>
            </p:grpSpPr>
            <p:sp>
              <p:nvSpPr>
                <p:cNvPr id="555031" name="Rectangle 120"/>
                <p:cNvSpPr>
                  <a:spLocks noChangeArrowheads="1"/>
                </p:cNvSpPr>
                <p:nvPr/>
              </p:nvSpPr>
              <p:spPr bwMode="auto">
                <a:xfrm>
                  <a:off x="678" y="6291"/>
                  <a:ext cx="1671" cy="1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128"/>
                      <a:cs typeface="Arial" panose="020B0604020202020204" pitchFamily="34" charset="0"/>
                    </a:rPr>
                    <a:t>المنحدرين من أصول عرقية لإبراهيم أو الأمم الذين أصبحوا يهودًا عن طريق الختان كبركة عن طريق إسرائيل (1 مل 8: 41-43 ؛ إش 2: 2-3 ؛ 19: 19-25 ؛ 49: 6 ؛ 51: 4 ؛ 56 : 6-8 ؛ زك 14: 16-19)</a:t>
                  </a:r>
                  <a:endParaRPr kumimoji="0" lang="en-US" altLang="zh-CN" sz="20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endParaRPr>
                </a:p>
              </p:txBody>
            </p:sp>
            <p:sp>
              <p:nvSpPr>
                <p:cNvPr id="555032" name="Rectangle 184"/>
                <p:cNvSpPr>
                  <a:spLocks noChangeArrowheads="1"/>
                </p:cNvSpPr>
                <p:nvPr/>
              </p:nvSpPr>
              <p:spPr bwMode="auto">
                <a:xfrm>
                  <a:off x="672" y="6291"/>
                  <a:ext cx="1688"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ea typeface="ＭＳ Ｐゴシック" charset="0"/>
                    <a:cs typeface="Arial" panose="020B0604020202020204" pitchFamily="34" charset="0"/>
                  </a:endParaRPr>
                </a:p>
              </p:txBody>
            </p:sp>
          </p:grpSp>
          <p:grpSp>
            <p:nvGrpSpPr>
              <p:cNvPr id="555028" name="Group 187"/>
              <p:cNvGrpSpPr>
                <a:grpSpLocks/>
              </p:cNvGrpSpPr>
              <p:nvPr/>
            </p:nvGrpSpPr>
            <p:grpSpPr bwMode="auto">
              <a:xfrm>
                <a:off x="3338" y="3678"/>
                <a:ext cx="2422" cy="642"/>
                <a:chOff x="2360" y="6291"/>
                <a:chExt cx="1712" cy="1208"/>
              </a:xfrm>
            </p:grpSpPr>
            <p:sp>
              <p:nvSpPr>
                <p:cNvPr id="555029" name="Rectangle 121"/>
                <p:cNvSpPr>
                  <a:spLocks noChangeArrowheads="1"/>
                </p:cNvSpPr>
                <p:nvPr/>
              </p:nvSpPr>
              <p:spPr bwMode="auto">
                <a:xfrm>
                  <a:off x="2392" y="6291"/>
                  <a:ext cx="1648" cy="1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128"/>
                      <a:cs typeface="Arial" panose="020B0604020202020204" pitchFamily="34" charset="0"/>
                    </a:rPr>
                    <a:t>غير عرقية - لا يهودي ولا أممي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128"/>
                      <a:cs typeface="Arial" panose="020B0604020202020204" pitchFamily="34" charset="0"/>
                    </a:rPr>
                    <a:t>(غل 3:28) تعني مزيجًا من اليهود والأمم دون الحاجة إلى أن يصبحوا يهودًا (أع 15 ؛ أف 3: 3 ، 6)</a:t>
                  </a:r>
                  <a:endParaRPr kumimoji="0" lang="en-US" altLang="zh-CN" sz="2200" b="1" i="0" u="none" strike="noStrike" kern="1200" cap="none" spc="0" normalizeH="0" baseline="0" noProof="0" dirty="0">
                    <a:ln>
                      <a:noFill/>
                    </a:ln>
                    <a:solidFill>
                      <a:srgbClr val="FFFFFF"/>
                    </a:solidFill>
                    <a:effectLst>
                      <a:glow rad="228600">
                        <a:srgbClr val="000000">
                          <a:alpha val="88000"/>
                        </a:srgbClr>
                      </a:glow>
                    </a:effectLst>
                    <a:uLnTx/>
                    <a:uFillTx/>
                    <a:ea typeface="ＭＳ Ｐゴシック" charset="0"/>
                    <a:cs typeface="Arial" panose="020B0604020202020204" pitchFamily="34" charset="0"/>
                  </a:endParaRPr>
                </a:p>
              </p:txBody>
            </p:sp>
            <p:sp>
              <p:nvSpPr>
                <p:cNvPr id="555030" name="Rectangle 186"/>
                <p:cNvSpPr>
                  <a:spLocks noChangeArrowheads="1"/>
                </p:cNvSpPr>
                <p:nvPr/>
              </p:nvSpPr>
              <p:spPr bwMode="auto">
                <a:xfrm>
                  <a:off x="2360" y="6291"/>
                  <a:ext cx="1712"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ea typeface="ＭＳ Ｐゴシック" charset="0"/>
                    <a:cs typeface="Arial" panose="020B0604020202020204" pitchFamily="34" charset="0"/>
                  </a:endParaRPr>
                </a:p>
              </p:txBody>
            </p:sp>
          </p:grpSp>
        </p:grpSp>
      </p:grpSp>
      <p:sp>
        <p:nvSpPr>
          <p:cNvPr id="64514" name="Rectangle 2"/>
          <p:cNvSpPr>
            <a:spLocks noGrp="1" noChangeArrowheads="1"/>
          </p:cNvSpPr>
          <p:nvPr>
            <p:ph type="title"/>
          </p:nvPr>
        </p:nvSpPr>
        <p:spPr>
          <a:xfrm>
            <a:off x="152400" y="76200"/>
            <a:ext cx="8077200" cy="457200"/>
          </a:xfrm>
          <a:solidFill>
            <a:srgbClr val="800000"/>
          </a:solidFill>
        </p:spPr>
        <p:txBody>
          <a:bodyPr/>
          <a:lstStyle/>
          <a:p>
            <a:pPr>
              <a:defRPr/>
            </a:pPr>
            <a:r>
              <a:rPr lang="ar-JO" altLang="zh-CN" sz="3200" dirty="0">
                <a:effectLst>
                  <a:glow rad="228600">
                    <a:srgbClr val="000000">
                      <a:alpha val="88000"/>
                    </a:srgbClr>
                  </a:glow>
                  <a:outerShdw blurRad="38100" dist="38100" dir="2700000" algn="tl">
                    <a:srgbClr val="000000"/>
                  </a:outerShdw>
                </a:effectLst>
                <a:latin typeface="Arial" panose="020B0604020202020204" pitchFamily="34" charset="0"/>
                <a:ea typeface="SimSun" charset="0"/>
                <a:cs typeface="Arial" panose="020B0604020202020204" pitchFamily="34" charset="0"/>
              </a:rPr>
              <a:t>إسرائيل والكنيسة : عدم الإستمرارية</a:t>
            </a:r>
            <a:endParaRPr lang="en-US" sz="3200" dirty="0">
              <a:effectLst>
                <a:glow rad="228600">
                  <a:srgbClr val="000000">
                    <a:alpha val="88000"/>
                  </a:srgbClr>
                </a:glow>
                <a:outerShdw blurRad="38100" dist="38100" dir="2700000" algn="tl">
                  <a:srgbClr val="000000"/>
                </a:outerShdw>
              </a:effectLst>
              <a:latin typeface="Arial" panose="020B0604020202020204" pitchFamily="34" charset="0"/>
              <a:ea typeface="SimSun" charset="0"/>
              <a:cs typeface="Arial" panose="020B0604020202020204" pitchFamily="34" charset="0"/>
            </a:endParaRPr>
          </a:p>
        </p:txBody>
      </p:sp>
      <p:sp>
        <p:nvSpPr>
          <p:cNvPr id="4" name="Text Box 100">
            <a:extLst>
              <a:ext uri="{FF2B5EF4-FFF2-40B4-BE49-F238E27FC236}">
                <a16:creationId xmlns:a16="http://schemas.microsoft.com/office/drawing/2014/main" id="{EEC21CA7-3AE6-BEAB-C6A5-0D30D5F302C1}"/>
              </a:ext>
            </a:extLst>
          </p:cNvPr>
          <p:cNvSpPr txBox="1">
            <a:spLocks noChangeArrowheads="1"/>
          </p:cNvSpPr>
          <p:nvPr/>
        </p:nvSpPr>
        <p:spPr bwMode="auto">
          <a:xfrm>
            <a:off x="8147455" y="76200"/>
            <a:ext cx="704040"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117</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Rectangle 118">
            <a:extLst>
              <a:ext uri="{FF2B5EF4-FFF2-40B4-BE49-F238E27FC236}">
                <a16:creationId xmlns:a16="http://schemas.microsoft.com/office/drawing/2014/main" id="{CFCE4FBC-7B21-329C-7747-5D5E2C56686E}"/>
              </a:ext>
            </a:extLst>
          </p:cNvPr>
          <p:cNvSpPr>
            <a:spLocks noChangeArrowheads="1"/>
          </p:cNvSpPr>
          <p:nvPr/>
        </p:nvSpPr>
        <p:spPr bwMode="auto">
          <a:xfrm>
            <a:off x="0" y="631825"/>
            <a:ext cx="1509029" cy="678226"/>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ea typeface="ＭＳ Ｐゴシック" charset="0"/>
              <a:cs typeface="Arial" panose="020B0604020202020204" pitchFamily="34" charset="0"/>
            </a:endParaRPr>
          </a:p>
        </p:txBody>
      </p:sp>
      <p:sp>
        <p:nvSpPr>
          <p:cNvPr id="6" name="Rectangle 124">
            <a:extLst>
              <a:ext uri="{FF2B5EF4-FFF2-40B4-BE49-F238E27FC236}">
                <a16:creationId xmlns:a16="http://schemas.microsoft.com/office/drawing/2014/main" id="{E061E68D-2E6F-4A18-EADC-AF7A4FFCFB3A}"/>
              </a:ext>
            </a:extLst>
          </p:cNvPr>
          <p:cNvSpPr>
            <a:spLocks noChangeArrowheads="1"/>
          </p:cNvSpPr>
          <p:nvPr/>
        </p:nvSpPr>
        <p:spPr bwMode="auto">
          <a:xfrm>
            <a:off x="5299568" y="631825"/>
            <a:ext cx="3844432" cy="67822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ea typeface="ＭＳ Ｐゴシック" charset="0"/>
              <a:cs typeface="Arial" panose="020B0604020202020204" pitchFamily="34" charset="0"/>
            </a:endParaRPr>
          </a:p>
        </p:txBody>
      </p:sp>
    </p:spTree>
    <p:extLst>
      <p:ext uri="{BB962C8B-B14F-4D97-AF65-F5344CB8AC3E}">
        <p14:creationId xmlns:p14="http://schemas.microsoft.com/office/powerpoint/2010/main" val="2556354373"/>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4" descr="Church of All Nations, dome with US seal, tb n033100.jpg">
            <a:extLst>
              <a:ext uri="{FF2B5EF4-FFF2-40B4-BE49-F238E27FC236}">
                <a16:creationId xmlns:a16="http://schemas.microsoft.com/office/drawing/2014/main" id="{6FCBA8A2-338A-A238-F524-F3D00CF3C4B6}"/>
              </a:ext>
            </a:extLst>
          </p:cNvPr>
          <p:cNvPicPr>
            <a:picLocks noChangeAspect="1"/>
          </p:cNvPicPr>
          <p:nvPr/>
        </p:nvPicPr>
        <p:blipFill>
          <a:blip r:embed="rId3" cstate="screen">
            <a:lum bright="-17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5635" name="Rectangle 99"/>
          <p:cNvSpPr>
            <a:spLocks noGrp="1" noChangeArrowheads="1"/>
          </p:cNvSpPr>
          <p:nvPr>
            <p:ph type="title"/>
          </p:nvPr>
        </p:nvSpPr>
        <p:spPr>
          <a:xfrm>
            <a:off x="152400" y="76200"/>
            <a:ext cx="8077200" cy="457200"/>
          </a:xfrm>
          <a:solidFill>
            <a:srgbClr val="000090"/>
          </a:solidFill>
        </p:spPr>
        <p:txBody>
          <a:bodyPr/>
          <a:lstStyle/>
          <a:p>
            <a:pPr>
              <a:defRPr/>
            </a:pPr>
            <a:r>
              <a:rPr lang="ar-JO" altLang="zh-CN" sz="3200" dirty="0">
                <a:effectLst>
                  <a:glow rad="228600">
                    <a:srgbClr val="000000">
                      <a:alpha val="97000"/>
                    </a:srgbClr>
                  </a:glow>
                  <a:outerShdw blurRad="38100" dist="38100" dir="2700000" algn="tl">
                    <a:srgbClr val="000000"/>
                  </a:outerShdw>
                </a:effectLst>
                <a:latin typeface="Arial" panose="020B0604020202020204" pitchFamily="34" charset="0"/>
                <a:ea typeface="SimSun" charset="0"/>
                <a:cs typeface="Arial" panose="020B0604020202020204" pitchFamily="34" charset="0"/>
              </a:rPr>
              <a:t>إسرائيل والكنيسة : الإستمرارية</a:t>
            </a:r>
            <a:endParaRPr lang="en-US" sz="3200" dirty="0">
              <a:effectLst>
                <a:glow rad="228600">
                  <a:srgbClr val="000000">
                    <a:alpha val="97000"/>
                  </a:srgbClr>
                </a:glow>
                <a:outerShdw blurRad="38100" dist="38100" dir="2700000" algn="tl">
                  <a:srgbClr val="000000"/>
                </a:outerShdw>
              </a:effectLst>
              <a:latin typeface="Arial" panose="020B0604020202020204" pitchFamily="34" charset="0"/>
              <a:ea typeface="SimSun" charset="0"/>
              <a:cs typeface="Arial" panose="020B0604020202020204" pitchFamily="34" charset="0"/>
            </a:endParaRPr>
          </a:p>
        </p:txBody>
      </p:sp>
      <p:grpSp>
        <p:nvGrpSpPr>
          <p:cNvPr id="557060" name="Group 152"/>
          <p:cNvGrpSpPr>
            <a:grpSpLocks/>
          </p:cNvGrpSpPr>
          <p:nvPr/>
        </p:nvGrpSpPr>
        <p:grpSpPr bwMode="auto">
          <a:xfrm>
            <a:off x="0" y="631825"/>
            <a:ext cx="9144000" cy="6226175"/>
            <a:chOff x="0" y="0"/>
            <a:chExt cx="4072" cy="3874"/>
          </a:xfrm>
        </p:grpSpPr>
        <p:grpSp>
          <p:nvGrpSpPr>
            <p:cNvPr id="557061" name="Group 119"/>
            <p:cNvGrpSpPr>
              <a:grpSpLocks/>
            </p:cNvGrpSpPr>
            <p:nvPr/>
          </p:nvGrpSpPr>
          <p:grpSpPr bwMode="auto">
            <a:xfrm>
              <a:off x="0" y="0"/>
              <a:ext cx="672" cy="422"/>
              <a:chOff x="0" y="0"/>
              <a:chExt cx="672" cy="422"/>
            </a:xfrm>
          </p:grpSpPr>
          <p:sp>
            <p:nvSpPr>
              <p:cNvPr id="557108" name="Rectangle 118"/>
              <p:cNvSpPr>
                <a:spLocks noChangeArrowheads="1"/>
              </p:cNvSpPr>
              <p:nvPr/>
            </p:nvSpPr>
            <p:spPr bwMode="auto">
              <a:xfrm>
                <a:off x="0" y="0"/>
                <a:ext cx="67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ea typeface="ＭＳ Ｐゴシック" charset="0"/>
                  <a:cs typeface="Arial" panose="020B0604020202020204" pitchFamily="34" charset="0"/>
                </a:endParaRPr>
              </a:p>
            </p:txBody>
          </p:sp>
          <p:grpSp>
            <p:nvGrpSpPr>
              <p:cNvPr id="557109" name="Group 117"/>
              <p:cNvGrpSpPr>
                <a:grpSpLocks/>
              </p:cNvGrpSpPr>
              <p:nvPr/>
            </p:nvGrpSpPr>
            <p:grpSpPr bwMode="auto">
              <a:xfrm>
                <a:off x="0" y="0"/>
                <a:ext cx="672" cy="422"/>
                <a:chOff x="0" y="0"/>
                <a:chExt cx="672" cy="422"/>
              </a:xfrm>
            </p:grpSpPr>
            <p:sp>
              <p:nvSpPr>
                <p:cNvPr id="557110" name="Rectangle 101"/>
                <p:cNvSpPr>
                  <a:spLocks noChangeArrowheads="1"/>
                </p:cNvSpPr>
                <p:nvPr/>
              </p:nvSpPr>
              <p:spPr bwMode="auto">
                <a:xfrm>
                  <a:off x="32" y="0"/>
                  <a:ext cx="60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97000"/>
                          </a:srgbClr>
                        </a:glow>
                      </a:effectLst>
                      <a:uLnTx/>
                      <a:uFillTx/>
                      <a:ea typeface="ＭＳ Ｐゴシック" charset="0"/>
                      <a:cs typeface="Arial" panose="020B0604020202020204" pitchFamily="34" charset="0"/>
                    </a:rPr>
                    <a:t> </a:t>
                  </a:r>
                </a:p>
              </p:txBody>
            </p:sp>
            <p:sp>
              <p:nvSpPr>
                <p:cNvPr id="557111" name="Rectangle 116"/>
                <p:cNvSpPr>
                  <a:spLocks noChangeArrowheads="1"/>
                </p:cNvSpPr>
                <p:nvPr/>
              </p:nvSpPr>
              <p:spPr bwMode="auto">
                <a:xfrm>
                  <a:off x="0" y="0"/>
                  <a:ext cx="67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ea typeface="ＭＳ Ｐゴシック" charset="0"/>
                    <a:cs typeface="Arial" panose="020B0604020202020204" pitchFamily="34" charset="0"/>
                  </a:endParaRPr>
                </a:p>
              </p:txBody>
            </p:sp>
          </p:grpSp>
        </p:grpSp>
        <p:grpSp>
          <p:nvGrpSpPr>
            <p:cNvPr id="557062" name="Group 123"/>
            <p:cNvGrpSpPr>
              <a:grpSpLocks/>
            </p:cNvGrpSpPr>
            <p:nvPr/>
          </p:nvGrpSpPr>
          <p:grpSpPr bwMode="auto">
            <a:xfrm>
              <a:off x="672" y="0"/>
              <a:ext cx="1688" cy="422"/>
              <a:chOff x="672" y="0"/>
              <a:chExt cx="1688" cy="422"/>
            </a:xfrm>
          </p:grpSpPr>
          <p:sp>
            <p:nvSpPr>
              <p:cNvPr id="557104" name="Rectangle 122"/>
              <p:cNvSpPr>
                <a:spLocks noChangeArrowheads="1"/>
              </p:cNvSpPr>
              <p:nvPr/>
            </p:nvSpPr>
            <p:spPr bwMode="auto">
              <a:xfrm>
                <a:off x="672" y="0"/>
                <a:ext cx="168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ea typeface="ＭＳ Ｐゴシック" charset="0"/>
                  <a:cs typeface="Arial" panose="020B0604020202020204" pitchFamily="34" charset="0"/>
                </a:endParaRPr>
              </a:p>
            </p:txBody>
          </p:sp>
          <p:grpSp>
            <p:nvGrpSpPr>
              <p:cNvPr id="557105" name="Group 121"/>
              <p:cNvGrpSpPr>
                <a:grpSpLocks/>
              </p:cNvGrpSpPr>
              <p:nvPr/>
            </p:nvGrpSpPr>
            <p:grpSpPr bwMode="auto">
              <a:xfrm>
                <a:off x="672" y="0"/>
                <a:ext cx="1688" cy="422"/>
                <a:chOff x="672" y="0"/>
                <a:chExt cx="1688" cy="422"/>
              </a:xfrm>
            </p:grpSpPr>
            <p:sp>
              <p:nvSpPr>
                <p:cNvPr id="557106" name="Rectangle 102"/>
                <p:cNvSpPr>
                  <a:spLocks noChangeArrowheads="1"/>
                </p:cNvSpPr>
                <p:nvPr/>
              </p:nvSpPr>
              <p:spPr bwMode="auto">
                <a:xfrm>
                  <a:off x="704" y="0"/>
                  <a:ext cx="1624"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228600">
                          <a:srgbClr val="000000">
                            <a:alpha val="97000"/>
                          </a:srgbClr>
                        </a:glow>
                      </a:effectLst>
                      <a:uLnTx/>
                      <a:uFillTx/>
                      <a:ea typeface="ＭＳ Ｐゴシック" charset="0"/>
                      <a:cs typeface="Arial" panose="020B0604020202020204" pitchFamily="34" charset="0"/>
                    </a:rPr>
                    <a:t>إسرائيل</a:t>
                  </a:r>
                  <a:endParaRPr kumimoji="0" lang="en-US" altLang="zh-CN" sz="2800" b="1" i="0" u="none" strike="noStrike" kern="1200" cap="none" spc="0" normalizeH="0" baseline="0" noProof="0" dirty="0">
                    <a:ln>
                      <a:noFill/>
                    </a:ln>
                    <a:solidFill>
                      <a:srgbClr val="FFFFFF"/>
                    </a:solidFill>
                    <a:effectLst>
                      <a:glow rad="228600">
                        <a:srgbClr val="000000">
                          <a:alpha val="97000"/>
                        </a:srgbClr>
                      </a:glow>
                    </a:effectLst>
                    <a:uLnTx/>
                    <a:uFillTx/>
                    <a:ea typeface="ＭＳ Ｐゴシック" charset="0"/>
                    <a:cs typeface="Arial" panose="020B0604020202020204" pitchFamily="34" charset="0"/>
                  </a:endParaRPr>
                </a:p>
              </p:txBody>
            </p:sp>
            <p:sp>
              <p:nvSpPr>
                <p:cNvPr id="557107" name="Rectangle 120"/>
                <p:cNvSpPr>
                  <a:spLocks noChangeArrowheads="1"/>
                </p:cNvSpPr>
                <p:nvPr/>
              </p:nvSpPr>
              <p:spPr bwMode="auto">
                <a:xfrm>
                  <a:off x="672" y="0"/>
                  <a:ext cx="1688"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ea typeface="ＭＳ Ｐゴシック" charset="0"/>
                    <a:cs typeface="Arial" panose="020B0604020202020204" pitchFamily="34" charset="0"/>
                  </a:endParaRPr>
                </a:p>
              </p:txBody>
            </p:sp>
          </p:grpSp>
        </p:grpSp>
        <p:grpSp>
          <p:nvGrpSpPr>
            <p:cNvPr id="557063" name="Group 127"/>
            <p:cNvGrpSpPr>
              <a:grpSpLocks/>
            </p:cNvGrpSpPr>
            <p:nvPr/>
          </p:nvGrpSpPr>
          <p:grpSpPr bwMode="auto">
            <a:xfrm>
              <a:off x="2360" y="0"/>
              <a:ext cx="1712" cy="422"/>
              <a:chOff x="2360" y="0"/>
              <a:chExt cx="1712" cy="422"/>
            </a:xfrm>
          </p:grpSpPr>
          <p:sp>
            <p:nvSpPr>
              <p:cNvPr id="557100" name="Rectangle 126"/>
              <p:cNvSpPr>
                <a:spLocks noChangeArrowheads="1"/>
              </p:cNvSpPr>
              <p:nvPr/>
            </p:nvSpPr>
            <p:spPr bwMode="auto">
              <a:xfrm>
                <a:off x="2360" y="0"/>
                <a:ext cx="171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ea typeface="ＭＳ Ｐゴシック" charset="0"/>
                  <a:cs typeface="Arial" panose="020B0604020202020204" pitchFamily="34" charset="0"/>
                </a:endParaRPr>
              </a:p>
            </p:txBody>
          </p:sp>
          <p:grpSp>
            <p:nvGrpSpPr>
              <p:cNvPr id="557101" name="Group 125"/>
              <p:cNvGrpSpPr>
                <a:grpSpLocks/>
              </p:cNvGrpSpPr>
              <p:nvPr/>
            </p:nvGrpSpPr>
            <p:grpSpPr bwMode="auto">
              <a:xfrm>
                <a:off x="2360" y="0"/>
                <a:ext cx="1712" cy="422"/>
                <a:chOff x="2360" y="0"/>
                <a:chExt cx="1712" cy="422"/>
              </a:xfrm>
            </p:grpSpPr>
            <p:sp>
              <p:nvSpPr>
                <p:cNvPr id="557102" name="Rectangle 103"/>
                <p:cNvSpPr>
                  <a:spLocks noChangeArrowheads="1"/>
                </p:cNvSpPr>
                <p:nvPr/>
              </p:nvSpPr>
              <p:spPr bwMode="auto">
                <a:xfrm>
                  <a:off x="2392" y="0"/>
                  <a:ext cx="164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228600">
                          <a:srgbClr val="000000">
                            <a:alpha val="97000"/>
                          </a:srgbClr>
                        </a:glow>
                      </a:effectLst>
                      <a:uLnTx/>
                      <a:uFillTx/>
                      <a:ea typeface="ＭＳ Ｐゴシック" charset="0"/>
                      <a:cs typeface="Arial" panose="020B0604020202020204" pitchFamily="34" charset="0"/>
                    </a:rPr>
                    <a:t>الكنيسة</a:t>
                  </a:r>
                  <a:endParaRPr kumimoji="0" lang="en-US" altLang="zh-CN" sz="2400" b="1" i="0" u="none" strike="noStrike" kern="1200" cap="none" spc="0" normalizeH="0" baseline="0" noProof="0" dirty="0">
                    <a:ln>
                      <a:noFill/>
                    </a:ln>
                    <a:solidFill>
                      <a:srgbClr val="FFFFFF"/>
                    </a:solidFill>
                    <a:effectLst>
                      <a:glow rad="228600">
                        <a:srgbClr val="000000">
                          <a:alpha val="97000"/>
                        </a:srgbClr>
                      </a:glow>
                    </a:effectLst>
                    <a:uLnTx/>
                    <a:uFillTx/>
                    <a:ea typeface="ＭＳ Ｐゴシック" charset="0"/>
                    <a:cs typeface="Arial" panose="020B0604020202020204" pitchFamily="34" charset="0"/>
                  </a:endParaRPr>
                </a:p>
              </p:txBody>
            </p:sp>
            <p:sp>
              <p:nvSpPr>
                <p:cNvPr id="557103" name="Rectangle 124"/>
                <p:cNvSpPr>
                  <a:spLocks noChangeArrowheads="1"/>
                </p:cNvSpPr>
                <p:nvPr/>
              </p:nvSpPr>
              <p:spPr bwMode="auto">
                <a:xfrm>
                  <a:off x="2360" y="0"/>
                  <a:ext cx="17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ea typeface="ＭＳ Ｐゴシック" charset="0"/>
                    <a:cs typeface="Arial" panose="020B0604020202020204" pitchFamily="34" charset="0"/>
                  </a:endParaRPr>
                </a:p>
              </p:txBody>
            </p:sp>
          </p:grpSp>
        </p:grpSp>
        <p:grpSp>
          <p:nvGrpSpPr>
            <p:cNvPr id="557064" name="Group 129"/>
            <p:cNvGrpSpPr>
              <a:grpSpLocks/>
            </p:cNvGrpSpPr>
            <p:nvPr/>
          </p:nvGrpSpPr>
          <p:grpSpPr bwMode="auto">
            <a:xfrm>
              <a:off x="0" y="422"/>
              <a:ext cx="672" cy="863"/>
              <a:chOff x="0" y="422"/>
              <a:chExt cx="672" cy="863"/>
            </a:xfrm>
          </p:grpSpPr>
          <p:sp>
            <p:nvSpPr>
              <p:cNvPr id="557098" name="Rectangle 104"/>
              <p:cNvSpPr>
                <a:spLocks noChangeArrowheads="1"/>
              </p:cNvSpPr>
              <p:nvPr/>
            </p:nvSpPr>
            <p:spPr bwMode="auto">
              <a:xfrm>
                <a:off x="32" y="422"/>
                <a:ext cx="60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97000"/>
                        </a:srgbClr>
                      </a:glow>
                    </a:effectLst>
                    <a:uLnTx/>
                    <a:uFillTx/>
                    <a:ea typeface="ＭＳ Ｐゴシック" charset="0"/>
                    <a:cs typeface="Arial" panose="020B0604020202020204" pitchFamily="34" charset="0"/>
                  </a:rPr>
                  <a:t>العهد الإبراهيمي</a:t>
                </a:r>
                <a:endParaRPr kumimoji="0" lang="en-US" altLang="zh-CN" sz="2400" b="1" i="0" u="none" strike="noStrike" kern="1200" cap="none" spc="0" normalizeH="0" baseline="0" noProof="0" dirty="0">
                  <a:ln>
                    <a:noFill/>
                  </a:ln>
                  <a:solidFill>
                    <a:srgbClr val="FFFFFF"/>
                  </a:solidFill>
                  <a:effectLst>
                    <a:glow rad="228600">
                      <a:srgbClr val="000000">
                        <a:alpha val="97000"/>
                      </a:srgbClr>
                    </a:glow>
                  </a:effectLst>
                  <a:uLnTx/>
                  <a:uFillTx/>
                  <a:ea typeface="ＭＳ Ｐゴシック" charset="0"/>
                  <a:cs typeface="Arial" panose="020B0604020202020204" pitchFamily="34" charset="0"/>
                </a:endParaRPr>
              </a:p>
            </p:txBody>
          </p:sp>
          <p:sp>
            <p:nvSpPr>
              <p:cNvPr id="557099" name="Rectangle 128"/>
              <p:cNvSpPr>
                <a:spLocks noChangeArrowheads="1"/>
              </p:cNvSpPr>
              <p:nvPr/>
            </p:nvSpPr>
            <p:spPr bwMode="auto">
              <a:xfrm>
                <a:off x="0" y="422"/>
                <a:ext cx="67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ea typeface="ＭＳ Ｐゴシック" charset="0"/>
                  <a:cs typeface="Arial" panose="020B0604020202020204" pitchFamily="34" charset="0"/>
                </a:endParaRPr>
              </a:p>
            </p:txBody>
          </p:sp>
        </p:grpSp>
        <p:grpSp>
          <p:nvGrpSpPr>
            <p:cNvPr id="557065" name="Group 131"/>
            <p:cNvGrpSpPr>
              <a:grpSpLocks/>
            </p:cNvGrpSpPr>
            <p:nvPr/>
          </p:nvGrpSpPr>
          <p:grpSpPr bwMode="auto">
            <a:xfrm>
              <a:off x="672" y="422"/>
              <a:ext cx="1688" cy="863"/>
              <a:chOff x="672" y="422"/>
              <a:chExt cx="1688" cy="863"/>
            </a:xfrm>
          </p:grpSpPr>
          <p:sp>
            <p:nvSpPr>
              <p:cNvPr id="557096" name="Rectangle 105"/>
              <p:cNvSpPr>
                <a:spLocks noChangeArrowheads="1"/>
              </p:cNvSpPr>
              <p:nvPr/>
            </p:nvSpPr>
            <p:spPr bwMode="auto">
              <a:xfrm>
                <a:off x="704" y="422"/>
                <a:ext cx="162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7000"/>
                        </a:srgbClr>
                      </a:glow>
                    </a:effectLst>
                    <a:uLnTx/>
                    <a:uFillTx/>
                    <a:ea typeface="ＭＳ Ｐゴシック" charset="-128"/>
                    <a:cs typeface="Arial" panose="020B0604020202020204" pitchFamily="34" charset="0"/>
                  </a:rPr>
                  <a:t>الأصل في إبراهيم كأب للأمة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7000"/>
                        </a:srgbClr>
                      </a:glow>
                    </a:effectLst>
                    <a:uLnTx/>
                    <a:uFillTx/>
                    <a:ea typeface="ＭＳ Ｐゴシック" charset="-128"/>
                    <a:cs typeface="Arial" panose="020B0604020202020204" pitchFamily="34" charset="0"/>
                  </a:rPr>
                  <a:t>(تك 12: 1-3)</a:t>
                </a:r>
                <a:endParaRPr kumimoji="0" lang="en-US" altLang="zh-CN" sz="2400" b="1" i="0" u="none" strike="noStrike" kern="1200" cap="none" spc="0" normalizeH="0" baseline="0" noProof="0" dirty="0">
                  <a:ln>
                    <a:noFill/>
                  </a:ln>
                  <a:solidFill>
                    <a:srgbClr val="FFFFFF"/>
                  </a:solidFill>
                  <a:effectLst>
                    <a:glow rad="228600">
                      <a:srgbClr val="000000">
                        <a:alpha val="97000"/>
                      </a:srgbClr>
                    </a:glow>
                  </a:effectLst>
                  <a:uLnTx/>
                  <a:uFillTx/>
                  <a:ea typeface="ＭＳ Ｐゴシック" charset="0"/>
                  <a:cs typeface="Arial" panose="020B0604020202020204" pitchFamily="34" charset="0"/>
                </a:endParaRPr>
              </a:p>
            </p:txBody>
          </p:sp>
          <p:sp>
            <p:nvSpPr>
              <p:cNvPr id="557097" name="Rectangle 130"/>
              <p:cNvSpPr>
                <a:spLocks noChangeArrowheads="1"/>
              </p:cNvSpPr>
              <p:nvPr/>
            </p:nvSpPr>
            <p:spPr bwMode="auto">
              <a:xfrm>
                <a:off x="672" y="422"/>
                <a:ext cx="1688"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ea typeface="ＭＳ Ｐゴシック" charset="0"/>
                  <a:cs typeface="Arial" panose="020B0604020202020204" pitchFamily="34" charset="0"/>
                </a:endParaRPr>
              </a:p>
            </p:txBody>
          </p:sp>
        </p:grpSp>
        <p:grpSp>
          <p:nvGrpSpPr>
            <p:cNvPr id="557066" name="Group 133"/>
            <p:cNvGrpSpPr>
              <a:grpSpLocks/>
            </p:cNvGrpSpPr>
            <p:nvPr/>
          </p:nvGrpSpPr>
          <p:grpSpPr bwMode="auto">
            <a:xfrm>
              <a:off x="2360" y="422"/>
              <a:ext cx="1712" cy="863"/>
              <a:chOff x="2360" y="422"/>
              <a:chExt cx="1712" cy="863"/>
            </a:xfrm>
          </p:grpSpPr>
          <p:sp>
            <p:nvSpPr>
              <p:cNvPr id="557094" name="Rectangle 106"/>
              <p:cNvSpPr>
                <a:spLocks noChangeArrowheads="1"/>
              </p:cNvSpPr>
              <p:nvPr/>
            </p:nvSpPr>
            <p:spPr bwMode="auto">
              <a:xfrm>
                <a:off x="2392" y="422"/>
                <a:ext cx="164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7000"/>
                        </a:srgbClr>
                      </a:glow>
                    </a:effectLst>
                    <a:uLnTx/>
                    <a:uFillTx/>
                    <a:ea typeface="ＭＳ Ｐゴシック" charset="-128"/>
                    <a:cs typeface="Arial" panose="020B0604020202020204" pitchFamily="34" charset="0"/>
                  </a:rPr>
                  <a:t>المؤمنون اليوم مطعمون في نفس هذا العهد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7000"/>
                        </a:srgbClr>
                      </a:glow>
                    </a:effectLst>
                    <a:uLnTx/>
                    <a:uFillTx/>
                    <a:ea typeface="ＭＳ Ｐゴシック" charset="-128"/>
                    <a:cs typeface="Arial" panose="020B0604020202020204" pitchFamily="34" charset="0"/>
                  </a:rPr>
                  <a:t>(رو 11: 17-21 ؛ قارن غل 3:29)</a:t>
                </a:r>
                <a:endParaRPr kumimoji="0" lang="en-US" altLang="zh-CN" sz="2400" b="1" i="0" u="none" strike="noStrike" kern="1200" cap="none" spc="0" normalizeH="0" baseline="0" noProof="0" dirty="0">
                  <a:ln>
                    <a:noFill/>
                  </a:ln>
                  <a:solidFill>
                    <a:srgbClr val="FFFFFF"/>
                  </a:solidFill>
                  <a:effectLst>
                    <a:glow rad="228600">
                      <a:srgbClr val="000000">
                        <a:alpha val="97000"/>
                      </a:srgbClr>
                    </a:glow>
                  </a:effectLst>
                  <a:uLnTx/>
                  <a:uFillTx/>
                  <a:ea typeface="ＭＳ Ｐゴシック" charset="0"/>
                  <a:cs typeface="Arial" panose="020B0604020202020204" pitchFamily="34" charset="0"/>
                </a:endParaRPr>
              </a:p>
            </p:txBody>
          </p:sp>
          <p:sp>
            <p:nvSpPr>
              <p:cNvPr id="557095" name="Rectangle 132"/>
              <p:cNvSpPr>
                <a:spLocks noChangeArrowheads="1"/>
              </p:cNvSpPr>
              <p:nvPr/>
            </p:nvSpPr>
            <p:spPr bwMode="auto">
              <a:xfrm>
                <a:off x="2360" y="422"/>
                <a:ext cx="171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ea typeface="ＭＳ Ｐゴシック" charset="0"/>
                  <a:cs typeface="Arial" panose="020B0604020202020204" pitchFamily="34" charset="0"/>
                </a:endParaRPr>
              </a:p>
            </p:txBody>
          </p:sp>
        </p:grpSp>
        <p:grpSp>
          <p:nvGrpSpPr>
            <p:cNvPr id="557067" name="Group 135"/>
            <p:cNvGrpSpPr>
              <a:grpSpLocks/>
            </p:cNvGrpSpPr>
            <p:nvPr/>
          </p:nvGrpSpPr>
          <p:grpSpPr bwMode="auto">
            <a:xfrm>
              <a:off x="0" y="1285"/>
              <a:ext cx="672" cy="748"/>
              <a:chOff x="0" y="1285"/>
              <a:chExt cx="672" cy="748"/>
            </a:xfrm>
          </p:grpSpPr>
          <p:sp>
            <p:nvSpPr>
              <p:cNvPr id="557092" name="Rectangle 107"/>
              <p:cNvSpPr>
                <a:spLocks noChangeArrowheads="1"/>
              </p:cNvSpPr>
              <p:nvPr/>
            </p:nvSpPr>
            <p:spPr bwMode="auto">
              <a:xfrm>
                <a:off x="32" y="1285"/>
                <a:ext cx="60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97000"/>
                        </a:srgbClr>
                      </a:glow>
                    </a:effectLst>
                    <a:uLnTx/>
                    <a:uFillTx/>
                    <a:ea typeface="ＭＳ Ｐゴシック" charset="0"/>
                    <a:cs typeface="Arial" panose="020B0604020202020204" pitchFamily="34" charset="0"/>
                  </a:rPr>
                  <a:t>العهد الداوودي</a:t>
                </a:r>
                <a:endParaRPr kumimoji="0" lang="en-US" altLang="zh-CN" sz="2400" b="1" i="0" u="none" strike="noStrike" kern="1200" cap="none" spc="0" normalizeH="0" baseline="0" noProof="0" dirty="0">
                  <a:ln>
                    <a:noFill/>
                  </a:ln>
                  <a:solidFill>
                    <a:srgbClr val="FFFFFF"/>
                  </a:solidFill>
                  <a:effectLst>
                    <a:glow rad="228600">
                      <a:srgbClr val="000000">
                        <a:alpha val="97000"/>
                      </a:srgbClr>
                    </a:glow>
                  </a:effectLst>
                  <a:uLnTx/>
                  <a:uFillTx/>
                  <a:ea typeface="ＭＳ Ｐゴシック" charset="0"/>
                  <a:cs typeface="Arial" panose="020B0604020202020204" pitchFamily="34" charset="0"/>
                </a:endParaRPr>
              </a:p>
            </p:txBody>
          </p:sp>
          <p:sp>
            <p:nvSpPr>
              <p:cNvPr id="557093" name="Rectangle 134"/>
              <p:cNvSpPr>
                <a:spLocks noChangeArrowheads="1"/>
              </p:cNvSpPr>
              <p:nvPr/>
            </p:nvSpPr>
            <p:spPr bwMode="auto">
              <a:xfrm>
                <a:off x="0" y="1285"/>
                <a:ext cx="67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ea typeface="ＭＳ Ｐゴシック" charset="0"/>
                  <a:cs typeface="Arial" panose="020B0604020202020204" pitchFamily="34" charset="0"/>
                </a:endParaRPr>
              </a:p>
            </p:txBody>
          </p:sp>
        </p:grpSp>
        <p:grpSp>
          <p:nvGrpSpPr>
            <p:cNvPr id="557068" name="Group 137"/>
            <p:cNvGrpSpPr>
              <a:grpSpLocks/>
            </p:cNvGrpSpPr>
            <p:nvPr/>
          </p:nvGrpSpPr>
          <p:grpSpPr bwMode="auto">
            <a:xfrm>
              <a:off x="672" y="1285"/>
              <a:ext cx="1688" cy="748"/>
              <a:chOff x="672" y="1285"/>
              <a:chExt cx="1688" cy="748"/>
            </a:xfrm>
          </p:grpSpPr>
          <p:sp>
            <p:nvSpPr>
              <p:cNvPr id="557090" name="Rectangle 108"/>
              <p:cNvSpPr>
                <a:spLocks noChangeArrowheads="1"/>
              </p:cNvSpPr>
              <p:nvPr/>
            </p:nvSpPr>
            <p:spPr bwMode="auto">
              <a:xfrm>
                <a:off x="704" y="1285"/>
                <a:ext cx="162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97000"/>
                        </a:srgbClr>
                      </a:glow>
                    </a:effectLst>
                    <a:uLnTx/>
                    <a:uFillTx/>
                    <a:ea typeface="ＭＳ Ｐゴシック" charset="0"/>
                    <a:cs typeface="Arial" panose="020B0604020202020204" pitchFamily="34" charset="0"/>
                  </a:rPr>
                  <a:t>الوعد بهيكل حرفي (2 صم 7: 13) تم في سليمان (1 مل)</a:t>
                </a:r>
                <a:endParaRPr kumimoji="0" lang="en-US" altLang="zh-CN" sz="2400" b="1" i="0" u="none" strike="noStrike" kern="1200" cap="none" spc="0" normalizeH="0" baseline="0" noProof="0" dirty="0">
                  <a:ln>
                    <a:noFill/>
                  </a:ln>
                  <a:solidFill>
                    <a:srgbClr val="FFFFFF"/>
                  </a:solidFill>
                  <a:effectLst>
                    <a:glow rad="228600">
                      <a:srgbClr val="000000">
                        <a:alpha val="97000"/>
                      </a:srgbClr>
                    </a:glow>
                  </a:effectLst>
                  <a:uLnTx/>
                  <a:uFillTx/>
                  <a:ea typeface="ＭＳ Ｐゴシック" charset="0"/>
                  <a:cs typeface="Arial" panose="020B0604020202020204" pitchFamily="34" charset="0"/>
                </a:endParaRPr>
              </a:p>
            </p:txBody>
          </p:sp>
          <p:sp>
            <p:nvSpPr>
              <p:cNvPr id="557091" name="Rectangle 136"/>
              <p:cNvSpPr>
                <a:spLocks noChangeArrowheads="1"/>
              </p:cNvSpPr>
              <p:nvPr/>
            </p:nvSpPr>
            <p:spPr bwMode="auto">
              <a:xfrm>
                <a:off x="672" y="1285"/>
                <a:ext cx="168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ea typeface="ＭＳ Ｐゴシック" charset="0"/>
                  <a:cs typeface="Arial" panose="020B0604020202020204" pitchFamily="34" charset="0"/>
                </a:endParaRPr>
              </a:p>
            </p:txBody>
          </p:sp>
        </p:grpSp>
        <p:grpSp>
          <p:nvGrpSpPr>
            <p:cNvPr id="557069" name="Group 139"/>
            <p:cNvGrpSpPr>
              <a:grpSpLocks/>
            </p:cNvGrpSpPr>
            <p:nvPr/>
          </p:nvGrpSpPr>
          <p:grpSpPr bwMode="auto">
            <a:xfrm>
              <a:off x="2360" y="1285"/>
              <a:ext cx="1712" cy="748"/>
              <a:chOff x="2360" y="1285"/>
              <a:chExt cx="1712" cy="748"/>
            </a:xfrm>
          </p:grpSpPr>
          <p:sp>
            <p:nvSpPr>
              <p:cNvPr id="557088" name="Rectangle 109"/>
              <p:cNvSpPr>
                <a:spLocks noChangeArrowheads="1"/>
              </p:cNvSpPr>
              <p:nvPr/>
            </p:nvSpPr>
            <p:spPr bwMode="auto">
              <a:xfrm>
                <a:off x="2392" y="1285"/>
                <a:ext cx="164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7000"/>
                        </a:srgbClr>
                      </a:glow>
                    </a:effectLst>
                    <a:uLnTx/>
                    <a:uFillTx/>
                    <a:ea typeface="ＭＳ Ｐゴシック" charset="-128"/>
                    <a:cs typeface="Arial" panose="020B0604020202020204" pitchFamily="34" charset="0"/>
                  </a:rPr>
                  <a:t>يعمل الآن كهيكل روحي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7000"/>
                        </a:srgbClr>
                      </a:glow>
                    </a:effectLst>
                    <a:uLnTx/>
                    <a:uFillTx/>
                    <a:ea typeface="ＭＳ Ｐゴシック" charset="-128"/>
                    <a:cs typeface="Arial" panose="020B0604020202020204" pitchFamily="34" charset="0"/>
                  </a:rPr>
                  <a:t>(أف 2: 19-22 ؛ 1 بط 2: 4-10)</a:t>
                </a:r>
                <a:endParaRPr kumimoji="0" lang="en-US" altLang="zh-CN" sz="2400" b="1" i="0" u="none" strike="noStrike" kern="1200" cap="none" spc="0" normalizeH="0" baseline="0" noProof="0" dirty="0">
                  <a:ln>
                    <a:noFill/>
                  </a:ln>
                  <a:solidFill>
                    <a:srgbClr val="FFFFFF"/>
                  </a:solidFill>
                  <a:effectLst>
                    <a:glow rad="228600">
                      <a:srgbClr val="000000">
                        <a:alpha val="97000"/>
                      </a:srgbClr>
                    </a:glow>
                  </a:effectLst>
                  <a:uLnTx/>
                  <a:uFillTx/>
                  <a:ea typeface="ＭＳ Ｐゴシック" charset="0"/>
                  <a:cs typeface="Arial" panose="020B0604020202020204" pitchFamily="34" charset="0"/>
                </a:endParaRPr>
              </a:p>
            </p:txBody>
          </p:sp>
          <p:sp>
            <p:nvSpPr>
              <p:cNvPr id="557089" name="Rectangle 138"/>
              <p:cNvSpPr>
                <a:spLocks noChangeArrowheads="1"/>
              </p:cNvSpPr>
              <p:nvPr/>
            </p:nvSpPr>
            <p:spPr bwMode="auto">
              <a:xfrm>
                <a:off x="2360" y="1285"/>
                <a:ext cx="171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ea typeface="ＭＳ Ｐゴシック" charset="0"/>
                  <a:cs typeface="Arial" panose="020B0604020202020204" pitchFamily="34" charset="0"/>
                </a:endParaRPr>
              </a:p>
            </p:txBody>
          </p:sp>
        </p:grpSp>
        <p:grpSp>
          <p:nvGrpSpPr>
            <p:cNvPr id="557070" name="Group 141"/>
            <p:cNvGrpSpPr>
              <a:grpSpLocks/>
            </p:cNvGrpSpPr>
            <p:nvPr/>
          </p:nvGrpSpPr>
          <p:grpSpPr bwMode="auto">
            <a:xfrm>
              <a:off x="0" y="2033"/>
              <a:ext cx="672" cy="978"/>
              <a:chOff x="0" y="2033"/>
              <a:chExt cx="672" cy="978"/>
            </a:xfrm>
          </p:grpSpPr>
          <p:sp>
            <p:nvSpPr>
              <p:cNvPr id="557086" name="Rectangle 110"/>
              <p:cNvSpPr>
                <a:spLocks noChangeArrowheads="1"/>
              </p:cNvSpPr>
              <p:nvPr/>
            </p:nvSpPr>
            <p:spPr bwMode="auto">
              <a:xfrm>
                <a:off x="32" y="2033"/>
                <a:ext cx="608"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97000"/>
                        </a:srgbClr>
                      </a:glow>
                    </a:effectLst>
                    <a:uLnTx/>
                    <a:uFillTx/>
                    <a:ea typeface="ＭＳ Ｐゴシック" charset="0"/>
                    <a:cs typeface="Arial" panose="020B0604020202020204" pitchFamily="34" charset="0"/>
                  </a:rPr>
                  <a:t>العهد الجديد</a:t>
                </a:r>
                <a:endParaRPr kumimoji="0" lang="en-US" altLang="zh-CN" sz="2400" b="1" i="0" u="none" strike="noStrike" kern="1200" cap="none" spc="0" normalizeH="0" baseline="0" noProof="0" dirty="0">
                  <a:ln>
                    <a:noFill/>
                  </a:ln>
                  <a:solidFill>
                    <a:srgbClr val="FFFFFF"/>
                  </a:solidFill>
                  <a:effectLst>
                    <a:glow rad="228600">
                      <a:srgbClr val="000000">
                        <a:alpha val="97000"/>
                      </a:srgbClr>
                    </a:glow>
                  </a:effectLst>
                  <a:uLnTx/>
                  <a:uFillTx/>
                  <a:ea typeface="ＭＳ Ｐゴシック" charset="0"/>
                  <a:cs typeface="Arial" panose="020B0604020202020204" pitchFamily="34" charset="0"/>
                </a:endParaRPr>
              </a:p>
            </p:txBody>
          </p:sp>
          <p:sp>
            <p:nvSpPr>
              <p:cNvPr id="557087" name="Rectangle 140"/>
              <p:cNvSpPr>
                <a:spLocks noChangeArrowheads="1"/>
              </p:cNvSpPr>
              <p:nvPr/>
            </p:nvSpPr>
            <p:spPr bwMode="auto">
              <a:xfrm>
                <a:off x="0" y="2033"/>
                <a:ext cx="672"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ea typeface="ＭＳ Ｐゴシック" charset="0"/>
                  <a:cs typeface="Arial" panose="020B0604020202020204" pitchFamily="34" charset="0"/>
                </a:endParaRPr>
              </a:p>
            </p:txBody>
          </p:sp>
        </p:grpSp>
        <p:grpSp>
          <p:nvGrpSpPr>
            <p:cNvPr id="557071" name="Group 143"/>
            <p:cNvGrpSpPr>
              <a:grpSpLocks/>
            </p:cNvGrpSpPr>
            <p:nvPr/>
          </p:nvGrpSpPr>
          <p:grpSpPr bwMode="auto">
            <a:xfrm>
              <a:off x="672" y="2033"/>
              <a:ext cx="1688" cy="978"/>
              <a:chOff x="672" y="2033"/>
              <a:chExt cx="1688" cy="978"/>
            </a:xfrm>
          </p:grpSpPr>
          <p:sp>
            <p:nvSpPr>
              <p:cNvPr id="557084" name="Rectangle 111"/>
              <p:cNvSpPr>
                <a:spLocks noChangeArrowheads="1"/>
              </p:cNvSpPr>
              <p:nvPr/>
            </p:nvSpPr>
            <p:spPr bwMode="auto">
              <a:xfrm>
                <a:off x="704" y="2033"/>
                <a:ext cx="1624"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7000"/>
                        </a:srgbClr>
                      </a:glow>
                    </a:effectLst>
                    <a:uLnTx/>
                    <a:uFillTx/>
                    <a:ea typeface="ＭＳ Ｐゴシック" charset="-128"/>
                    <a:cs typeface="Arial" panose="020B0604020202020204" pitchFamily="34" charset="0"/>
                  </a:rPr>
                  <a:t>مغفرة الخطايا ، سكنى الروح ، قلب جديد ، توحيد إسرائيل ويهوذا ، ومعرفة الله في كل مكان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7000"/>
                        </a:srgbClr>
                      </a:glow>
                    </a:effectLst>
                    <a:uLnTx/>
                    <a:uFillTx/>
                    <a:ea typeface="ＭＳ Ｐゴシック" charset="-128"/>
                    <a:cs typeface="Arial" panose="020B0604020202020204" pitchFamily="34" charset="0"/>
                  </a:rPr>
                  <a:t>(إر 31: 31-34)</a:t>
                </a:r>
                <a:endParaRPr kumimoji="0" lang="en-US" altLang="zh-CN" sz="2200" b="1" i="0" u="none" strike="noStrike" kern="1200" cap="none" spc="0" normalizeH="0" baseline="0" noProof="0" dirty="0">
                  <a:ln>
                    <a:noFill/>
                  </a:ln>
                  <a:solidFill>
                    <a:srgbClr val="FFFFFF"/>
                  </a:solidFill>
                  <a:effectLst>
                    <a:glow rad="228600">
                      <a:srgbClr val="000000">
                        <a:alpha val="97000"/>
                      </a:srgbClr>
                    </a:glow>
                  </a:effectLst>
                  <a:uLnTx/>
                  <a:uFillTx/>
                  <a:ea typeface="ＭＳ Ｐゴシック" charset="0"/>
                  <a:cs typeface="Arial" panose="020B0604020202020204" pitchFamily="34" charset="0"/>
                </a:endParaRPr>
              </a:p>
            </p:txBody>
          </p:sp>
          <p:sp>
            <p:nvSpPr>
              <p:cNvPr id="557085" name="Rectangle 142"/>
              <p:cNvSpPr>
                <a:spLocks noChangeArrowheads="1"/>
              </p:cNvSpPr>
              <p:nvPr/>
            </p:nvSpPr>
            <p:spPr bwMode="auto">
              <a:xfrm>
                <a:off x="672" y="2033"/>
                <a:ext cx="1688"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ea typeface="ＭＳ Ｐゴシック" charset="0"/>
                  <a:cs typeface="Arial" panose="020B0604020202020204" pitchFamily="34" charset="0"/>
                </a:endParaRPr>
              </a:p>
            </p:txBody>
          </p:sp>
        </p:grpSp>
        <p:grpSp>
          <p:nvGrpSpPr>
            <p:cNvPr id="557072" name="Group 145"/>
            <p:cNvGrpSpPr>
              <a:grpSpLocks/>
            </p:cNvGrpSpPr>
            <p:nvPr/>
          </p:nvGrpSpPr>
          <p:grpSpPr bwMode="auto">
            <a:xfrm>
              <a:off x="2360" y="2033"/>
              <a:ext cx="1712" cy="978"/>
              <a:chOff x="2360" y="2033"/>
              <a:chExt cx="1712" cy="978"/>
            </a:xfrm>
          </p:grpSpPr>
          <p:sp>
            <p:nvSpPr>
              <p:cNvPr id="557082" name="Rectangle 112"/>
              <p:cNvSpPr>
                <a:spLocks noChangeArrowheads="1"/>
              </p:cNvSpPr>
              <p:nvPr/>
            </p:nvSpPr>
            <p:spPr bwMode="auto">
              <a:xfrm>
                <a:off x="2392" y="2033"/>
                <a:ext cx="1648"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7000"/>
                        </a:srgbClr>
                      </a:glow>
                    </a:effectLst>
                    <a:uLnTx/>
                    <a:uFillTx/>
                    <a:ea typeface="ＭＳ Ｐゴシック" charset="-128"/>
                    <a:cs typeface="Arial" panose="020B0604020202020204" pitchFamily="34" charset="0"/>
                  </a:rPr>
                  <a:t>الجوانب الثلاثة الأولى (مغفرة الخطايا ، سكنى الروح ، قلب جديد) صحيح اليوم في إتمام العهد التدريجي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7000"/>
                        </a:srgbClr>
                      </a:glow>
                    </a:effectLst>
                    <a:uLnTx/>
                    <a:uFillTx/>
                    <a:ea typeface="ＭＳ Ｐゴシック" charset="-128"/>
                    <a:cs typeface="Arial" panose="020B0604020202020204" pitchFamily="34" charset="0"/>
                  </a:rPr>
                  <a:t>(لو 22:20)</a:t>
                </a:r>
                <a:endParaRPr kumimoji="0" lang="en-US" altLang="zh-CN" sz="2200" b="1" i="0" u="none" strike="noStrike" kern="1200" cap="none" spc="0" normalizeH="0" baseline="0" noProof="0" dirty="0">
                  <a:ln>
                    <a:noFill/>
                  </a:ln>
                  <a:solidFill>
                    <a:srgbClr val="FFFFFF"/>
                  </a:solidFill>
                  <a:effectLst>
                    <a:glow rad="228600">
                      <a:srgbClr val="000000">
                        <a:alpha val="97000"/>
                      </a:srgbClr>
                    </a:glow>
                  </a:effectLst>
                  <a:uLnTx/>
                  <a:uFillTx/>
                  <a:ea typeface="ＭＳ Ｐゴシック" charset="0"/>
                  <a:cs typeface="Arial" panose="020B0604020202020204" pitchFamily="34" charset="0"/>
                </a:endParaRPr>
              </a:p>
            </p:txBody>
          </p:sp>
          <p:sp>
            <p:nvSpPr>
              <p:cNvPr id="557083" name="Rectangle 144"/>
              <p:cNvSpPr>
                <a:spLocks noChangeArrowheads="1"/>
              </p:cNvSpPr>
              <p:nvPr/>
            </p:nvSpPr>
            <p:spPr bwMode="auto">
              <a:xfrm>
                <a:off x="2360" y="2033"/>
                <a:ext cx="1712"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ea typeface="ＭＳ Ｐゴシック" charset="0"/>
                  <a:cs typeface="Arial" panose="020B0604020202020204" pitchFamily="34" charset="0"/>
                </a:endParaRPr>
              </a:p>
            </p:txBody>
          </p:sp>
        </p:grpSp>
        <p:grpSp>
          <p:nvGrpSpPr>
            <p:cNvPr id="557073" name="Group 147"/>
            <p:cNvGrpSpPr>
              <a:grpSpLocks/>
            </p:cNvGrpSpPr>
            <p:nvPr/>
          </p:nvGrpSpPr>
          <p:grpSpPr bwMode="auto">
            <a:xfrm>
              <a:off x="0" y="3011"/>
              <a:ext cx="672" cy="863"/>
              <a:chOff x="0" y="3011"/>
              <a:chExt cx="672" cy="863"/>
            </a:xfrm>
          </p:grpSpPr>
          <p:sp>
            <p:nvSpPr>
              <p:cNvPr id="557080" name="Rectangle 113"/>
              <p:cNvSpPr>
                <a:spLocks noChangeArrowheads="1"/>
              </p:cNvSpPr>
              <p:nvPr/>
            </p:nvSpPr>
            <p:spPr bwMode="auto">
              <a:xfrm>
                <a:off x="32" y="3011"/>
                <a:ext cx="60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97000"/>
                        </a:srgbClr>
                      </a:glow>
                    </a:effectLst>
                    <a:uLnTx/>
                    <a:uFillTx/>
                    <a:ea typeface="ＭＳ Ｐゴシック" charset="0"/>
                    <a:cs typeface="Arial" panose="020B0604020202020204" pitchFamily="34" charset="0"/>
                  </a:rPr>
                  <a:t>الناموس</a:t>
                </a:r>
                <a:endParaRPr kumimoji="0" lang="zh-CN" altLang="en-US" sz="2400" b="1" i="0" u="none" strike="noStrike" kern="1200" cap="none" spc="0" normalizeH="0" baseline="0" noProof="0" dirty="0">
                  <a:ln>
                    <a:noFill/>
                  </a:ln>
                  <a:solidFill>
                    <a:srgbClr val="FFFFFF"/>
                  </a:solidFill>
                  <a:effectLst>
                    <a:glow rad="228600">
                      <a:srgbClr val="000000">
                        <a:alpha val="97000"/>
                      </a:srgbClr>
                    </a:glow>
                  </a:effectLst>
                  <a:uLnTx/>
                  <a:uFillTx/>
                  <a:ea typeface="ＭＳ Ｐゴシック" charset="0"/>
                  <a:cs typeface="Arial" panose="020B0604020202020204" pitchFamily="34" charset="0"/>
                </a:endParaRPr>
              </a:p>
            </p:txBody>
          </p:sp>
          <p:sp>
            <p:nvSpPr>
              <p:cNvPr id="557081" name="Rectangle 146"/>
              <p:cNvSpPr>
                <a:spLocks noChangeArrowheads="1"/>
              </p:cNvSpPr>
              <p:nvPr/>
            </p:nvSpPr>
            <p:spPr bwMode="auto">
              <a:xfrm>
                <a:off x="0" y="3011"/>
                <a:ext cx="67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ea typeface="ＭＳ Ｐゴシック" charset="0"/>
                  <a:cs typeface="Arial" panose="020B0604020202020204" pitchFamily="34" charset="0"/>
                </a:endParaRPr>
              </a:p>
            </p:txBody>
          </p:sp>
        </p:grpSp>
        <p:grpSp>
          <p:nvGrpSpPr>
            <p:cNvPr id="557074" name="Group 149"/>
            <p:cNvGrpSpPr>
              <a:grpSpLocks/>
            </p:cNvGrpSpPr>
            <p:nvPr/>
          </p:nvGrpSpPr>
          <p:grpSpPr bwMode="auto">
            <a:xfrm>
              <a:off x="672" y="3011"/>
              <a:ext cx="1688" cy="863"/>
              <a:chOff x="672" y="3011"/>
              <a:chExt cx="1688" cy="863"/>
            </a:xfrm>
          </p:grpSpPr>
          <p:sp>
            <p:nvSpPr>
              <p:cNvPr id="557078" name="Rectangle 114"/>
              <p:cNvSpPr>
                <a:spLocks noChangeArrowheads="1"/>
              </p:cNvSpPr>
              <p:nvPr/>
            </p:nvSpPr>
            <p:spPr bwMode="auto">
              <a:xfrm>
                <a:off x="704" y="3011"/>
                <a:ext cx="162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97000"/>
                        </a:srgbClr>
                      </a:glow>
                    </a:effectLst>
                    <a:uLnTx/>
                    <a:uFillTx/>
                    <a:ea typeface="ＭＳ Ｐゴシック" charset="0"/>
                    <a:cs typeface="Arial" panose="020B0604020202020204" pitchFamily="34" charset="0"/>
                  </a:rPr>
                  <a:t> </a:t>
                </a:r>
                <a:r>
                  <a:rPr kumimoji="0" lang="ar-JO" altLang="zh-CN" sz="2400" b="1" i="0" u="none" strike="noStrike" kern="1200" cap="none" spc="0" normalizeH="0" baseline="0" noProof="0" dirty="0">
                    <a:ln>
                      <a:noFill/>
                    </a:ln>
                    <a:solidFill>
                      <a:srgbClr val="FFFFFF"/>
                    </a:solidFill>
                    <a:effectLst>
                      <a:glow rad="228600">
                        <a:srgbClr val="000000">
                          <a:alpha val="97000"/>
                        </a:srgbClr>
                      </a:glow>
                    </a:effectLst>
                    <a:uLnTx/>
                    <a:uFillTx/>
                    <a:ea typeface="ＭＳ Ｐゴシック" charset="0"/>
                    <a:cs typeface="Arial" panose="020B0604020202020204" pitchFamily="34" charset="0"/>
                  </a:rPr>
                  <a:t>مطالبون بطاعة الناموس الموسوي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97000"/>
                        </a:srgbClr>
                      </a:glow>
                    </a:effectLst>
                    <a:uLnTx/>
                    <a:uFillTx/>
                    <a:ea typeface="ＭＳ Ｐゴシック" charset="0"/>
                    <a:cs typeface="Arial" panose="020B0604020202020204" pitchFamily="34" charset="0"/>
                  </a:rPr>
                  <a:t>(خر 19-20)</a:t>
                </a:r>
                <a:endParaRPr kumimoji="0" lang="en-US" altLang="zh-CN" sz="2400" b="1" i="0" u="none" strike="noStrike" kern="1200" cap="none" spc="0" normalizeH="0" baseline="0" noProof="0" dirty="0">
                  <a:ln>
                    <a:noFill/>
                  </a:ln>
                  <a:solidFill>
                    <a:srgbClr val="FFFFFF"/>
                  </a:solidFill>
                  <a:effectLst>
                    <a:glow rad="228600">
                      <a:srgbClr val="000000">
                        <a:alpha val="97000"/>
                      </a:srgbClr>
                    </a:glow>
                  </a:effectLst>
                  <a:uLnTx/>
                  <a:uFillTx/>
                  <a:ea typeface="ＭＳ Ｐゴシック" charset="0"/>
                  <a:cs typeface="Arial" panose="020B0604020202020204" pitchFamily="34" charset="0"/>
                </a:endParaRPr>
              </a:p>
            </p:txBody>
          </p:sp>
          <p:sp>
            <p:nvSpPr>
              <p:cNvPr id="557079" name="Rectangle 148"/>
              <p:cNvSpPr>
                <a:spLocks noChangeArrowheads="1"/>
              </p:cNvSpPr>
              <p:nvPr/>
            </p:nvSpPr>
            <p:spPr bwMode="auto">
              <a:xfrm>
                <a:off x="672" y="3011"/>
                <a:ext cx="1688"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ea typeface="ＭＳ Ｐゴシック" charset="0"/>
                  <a:cs typeface="Arial" panose="020B0604020202020204" pitchFamily="34" charset="0"/>
                </a:endParaRPr>
              </a:p>
            </p:txBody>
          </p:sp>
        </p:grpSp>
        <p:grpSp>
          <p:nvGrpSpPr>
            <p:cNvPr id="557075" name="Group 151"/>
            <p:cNvGrpSpPr>
              <a:grpSpLocks/>
            </p:cNvGrpSpPr>
            <p:nvPr/>
          </p:nvGrpSpPr>
          <p:grpSpPr bwMode="auto">
            <a:xfrm>
              <a:off x="2360" y="3011"/>
              <a:ext cx="1712" cy="863"/>
              <a:chOff x="2360" y="3011"/>
              <a:chExt cx="1712" cy="863"/>
            </a:xfrm>
          </p:grpSpPr>
          <p:sp>
            <p:nvSpPr>
              <p:cNvPr id="557076" name="Rectangle 115"/>
              <p:cNvSpPr>
                <a:spLocks noChangeArrowheads="1"/>
              </p:cNvSpPr>
              <p:nvPr/>
            </p:nvSpPr>
            <p:spPr bwMode="auto">
              <a:xfrm>
                <a:off x="2392" y="3011"/>
                <a:ext cx="164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97000"/>
                        </a:srgbClr>
                      </a:glow>
                    </a:effectLst>
                    <a:uLnTx/>
                    <a:uFillTx/>
                    <a:ea typeface="ＭＳ Ｐゴシック" charset="0"/>
                    <a:cs typeface="Arial" panose="020B0604020202020204" pitchFamily="34" charset="0"/>
                  </a:rPr>
                  <a:t> </a:t>
                </a:r>
                <a:endParaRPr kumimoji="0" lang="en-US" altLang="ja-JP" sz="2400" b="1" i="0" u="none" strike="noStrike" kern="1200" cap="none" spc="0" normalizeH="0" baseline="0" noProof="0" dirty="0">
                  <a:ln>
                    <a:noFill/>
                  </a:ln>
                  <a:solidFill>
                    <a:srgbClr val="FFFFFF"/>
                  </a:solidFill>
                  <a:effectLst>
                    <a:glow rad="228600">
                      <a:srgbClr val="000000">
                        <a:alpha val="97000"/>
                      </a:srgbClr>
                    </a:glow>
                  </a:effectLst>
                  <a:uLnTx/>
                  <a:uFillTx/>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97000"/>
                        </a:srgbClr>
                      </a:glow>
                    </a:effectLst>
                    <a:uLnTx/>
                    <a:uFillTx/>
                    <a:ea typeface="ＭＳ Ｐゴシック" charset="0"/>
                    <a:cs typeface="Arial" panose="020B0604020202020204" pitchFamily="34" charset="0"/>
                  </a:rPr>
                  <a:t>مطالبون بطاعة ناموس المسيح (غل 6: 2) أو ناموس الحرية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97000"/>
                        </a:srgbClr>
                      </a:glow>
                    </a:effectLst>
                    <a:uLnTx/>
                    <a:uFillTx/>
                    <a:ea typeface="ＭＳ Ｐゴシック" charset="0"/>
                    <a:cs typeface="Arial" panose="020B0604020202020204" pitchFamily="34" charset="0"/>
                  </a:rPr>
                  <a:t>(يع 1: 25، 2: 12)</a:t>
                </a:r>
                <a:endParaRPr kumimoji="0" lang="en-US" altLang="zh-CN" sz="2400" b="1" i="0" u="none" strike="noStrike" kern="1200" cap="none" spc="0" normalizeH="0" baseline="0" noProof="0" dirty="0">
                  <a:ln>
                    <a:noFill/>
                  </a:ln>
                  <a:solidFill>
                    <a:srgbClr val="FFFFFF"/>
                  </a:solidFill>
                  <a:effectLst>
                    <a:glow rad="228600">
                      <a:srgbClr val="000000">
                        <a:alpha val="97000"/>
                      </a:srgbClr>
                    </a:glow>
                  </a:effectLst>
                  <a:uLnTx/>
                  <a:uFillTx/>
                  <a:ea typeface="ＭＳ Ｐゴシック" charset="0"/>
                  <a:cs typeface="Arial" panose="020B0604020202020204" pitchFamily="34" charset="0"/>
                </a:endParaRPr>
              </a:p>
            </p:txBody>
          </p:sp>
          <p:sp>
            <p:nvSpPr>
              <p:cNvPr id="557077" name="Rectangle 150"/>
              <p:cNvSpPr>
                <a:spLocks noChangeArrowheads="1"/>
              </p:cNvSpPr>
              <p:nvPr/>
            </p:nvSpPr>
            <p:spPr bwMode="auto">
              <a:xfrm>
                <a:off x="2360" y="3011"/>
                <a:ext cx="171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ea typeface="ＭＳ Ｐゴシック" charset="0"/>
                  <a:cs typeface="Arial" panose="020B0604020202020204" pitchFamily="34" charset="0"/>
                </a:endParaRPr>
              </a:p>
            </p:txBody>
          </p:sp>
        </p:grpSp>
      </p:grpSp>
      <p:sp>
        <p:nvSpPr>
          <p:cNvPr id="3" name="Text Box 100">
            <a:extLst>
              <a:ext uri="{FF2B5EF4-FFF2-40B4-BE49-F238E27FC236}">
                <a16:creationId xmlns:a16="http://schemas.microsoft.com/office/drawing/2014/main" id="{CDF4477C-D9DF-C9FF-F719-C3361D5CA1DA}"/>
              </a:ext>
            </a:extLst>
          </p:cNvPr>
          <p:cNvSpPr txBox="1">
            <a:spLocks noChangeArrowheads="1"/>
          </p:cNvSpPr>
          <p:nvPr/>
        </p:nvSpPr>
        <p:spPr bwMode="auto">
          <a:xfrm>
            <a:off x="8147455" y="762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118</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0902736"/>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4" descr="Church of All Nations, dome with US seal, tb n033100.jpg">
            <a:extLst>
              <a:ext uri="{FF2B5EF4-FFF2-40B4-BE49-F238E27FC236}">
                <a16:creationId xmlns:a16="http://schemas.microsoft.com/office/drawing/2014/main" id="{A8E1A8EC-DEB4-FE78-198D-7467587A3D71}"/>
              </a:ext>
            </a:extLst>
          </p:cNvPr>
          <p:cNvPicPr>
            <a:picLocks noChangeAspect="1"/>
          </p:cNvPicPr>
          <p:nvPr/>
        </p:nvPicPr>
        <p:blipFill>
          <a:blip r:embed="rId3" cstate="screen">
            <a:lum bright="-17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9634" name="Rectangle 2"/>
          <p:cNvSpPr>
            <a:spLocks noGrp="1" noChangeArrowheads="1"/>
          </p:cNvSpPr>
          <p:nvPr>
            <p:ph type="title"/>
          </p:nvPr>
        </p:nvSpPr>
        <p:spPr>
          <a:xfrm>
            <a:off x="152400" y="76200"/>
            <a:ext cx="8077200" cy="457200"/>
          </a:xfrm>
          <a:solidFill>
            <a:srgbClr val="000090"/>
          </a:solidFill>
        </p:spPr>
        <p:txBody>
          <a:bodyPr/>
          <a:lstStyle/>
          <a:p>
            <a:pPr>
              <a:defRPr/>
            </a:pPr>
            <a:r>
              <a:rPr lang="ar-JO" altLang="zh-CN" sz="3200" dirty="0">
                <a:effectLst>
                  <a:glow rad="228600">
                    <a:srgbClr val="000000">
                      <a:alpha val="97000"/>
                    </a:srgbClr>
                  </a:glow>
                  <a:outerShdw blurRad="38100" dist="38100" dir="2700000" algn="tl">
                    <a:srgbClr val="000000"/>
                  </a:outerShdw>
                </a:effectLst>
                <a:latin typeface="Arial" panose="020B0604020202020204" pitchFamily="34" charset="0"/>
                <a:ea typeface="SimSun" charset="0"/>
                <a:cs typeface="Arial" panose="020B0604020202020204" pitchFamily="34" charset="0"/>
              </a:rPr>
              <a:t>إسرائيل والكنيسة : الإستمرارية</a:t>
            </a:r>
            <a:endParaRPr lang="en-US" sz="3200" dirty="0">
              <a:effectLst>
                <a:glow rad="228600">
                  <a:srgbClr val="000000"/>
                </a:glow>
                <a:outerShdw blurRad="38100" dist="38100" dir="2700000" algn="tl">
                  <a:srgbClr val="000000"/>
                </a:outerShdw>
              </a:effectLst>
              <a:latin typeface="Arial" panose="020B0604020202020204" pitchFamily="34" charset="0"/>
              <a:ea typeface="SimSun" charset="0"/>
              <a:cs typeface="Arial" panose="020B0604020202020204" pitchFamily="34" charset="0"/>
            </a:endParaRPr>
          </a:p>
        </p:txBody>
      </p:sp>
      <p:grpSp>
        <p:nvGrpSpPr>
          <p:cNvPr id="559108" name="Group 145"/>
          <p:cNvGrpSpPr>
            <a:grpSpLocks/>
          </p:cNvGrpSpPr>
          <p:nvPr/>
        </p:nvGrpSpPr>
        <p:grpSpPr bwMode="auto">
          <a:xfrm>
            <a:off x="0" y="685800"/>
            <a:ext cx="9144000" cy="6019800"/>
            <a:chOff x="844" y="506"/>
            <a:chExt cx="4072" cy="2953"/>
          </a:xfrm>
        </p:grpSpPr>
        <p:grpSp>
          <p:nvGrpSpPr>
            <p:cNvPr id="559109" name="Group 86"/>
            <p:cNvGrpSpPr>
              <a:grpSpLocks/>
            </p:cNvGrpSpPr>
            <p:nvPr/>
          </p:nvGrpSpPr>
          <p:grpSpPr bwMode="auto">
            <a:xfrm>
              <a:off x="844" y="506"/>
              <a:ext cx="672" cy="422"/>
              <a:chOff x="0" y="0"/>
              <a:chExt cx="672" cy="422"/>
            </a:xfrm>
          </p:grpSpPr>
          <p:sp>
            <p:nvSpPr>
              <p:cNvPr id="559157" name="Rectangle 85"/>
              <p:cNvSpPr>
                <a:spLocks noChangeArrowheads="1"/>
              </p:cNvSpPr>
              <p:nvPr/>
            </p:nvSpPr>
            <p:spPr bwMode="auto">
              <a:xfrm>
                <a:off x="0" y="0"/>
                <a:ext cx="67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559158" name="Group 84"/>
              <p:cNvGrpSpPr>
                <a:grpSpLocks/>
              </p:cNvGrpSpPr>
              <p:nvPr/>
            </p:nvGrpSpPr>
            <p:grpSpPr bwMode="auto">
              <a:xfrm>
                <a:off x="0" y="0"/>
                <a:ext cx="672" cy="422"/>
                <a:chOff x="0" y="0"/>
                <a:chExt cx="672" cy="422"/>
              </a:xfrm>
            </p:grpSpPr>
            <p:sp>
              <p:nvSpPr>
                <p:cNvPr id="559159" name="Rectangle 56"/>
                <p:cNvSpPr>
                  <a:spLocks noChangeArrowheads="1"/>
                </p:cNvSpPr>
                <p:nvPr/>
              </p:nvSpPr>
              <p:spPr bwMode="auto">
                <a:xfrm>
                  <a:off x="32" y="0"/>
                  <a:ext cx="60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a:t>
                  </a:r>
                </a:p>
              </p:txBody>
            </p:sp>
            <p:sp>
              <p:nvSpPr>
                <p:cNvPr id="559160" name="Rectangle 83"/>
                <p:cNvSpPr>
                  <a:spLocks noChangeArrowheads="1"/>
                </p:cNvSpPr>
                <p:nvPr/>
              </p:nvSpPr>
              <p:spPr bwMode="auto">
                <a:xfrm>
                  <a:off x="0" y="0"/>
                  <a:ext cx="67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grpSp>
          <p:nvGrpSpPr>
            <p:cNvPr id="559110" name="Group 90"/>
            <p:cNvGrpSpPr>
              <a:grpSpLocks/>
            </p:cNvGrpSpPr>
            <p:nvPr/>
          </p:nvGrpSpPr>
          <p:grpSpPr bwMode="auto">
            <a:xfrm>
              <a:off x="1516" y="506"/>
              <a:ext cx="1688" cy="422"/>
              <a:chOff x="672" y="0"/>
              <a:chExt cx="1688" cy="422"/>
            </a:xfrm>
          </p:grpSpPr>
          <p:sp>
            <p:nvSpPr>
              <p:cNvPr id="559153" name="Rectangle 89"/>
              <p:cNvSpPr>
                <a:spLocks noChangeArrowheads="1"/>
              </p:cNvSpPr>
              <p:nvPr/>
            </p:nvSpPr>
            <p:spPr bwMode="auto">
              <a:xfrm>
                <a:off x="672" y="0"/>
                <a:ext cx="168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559154" name="Group 88"/>
              <p:cNvGrpSpPr>
                <a:grpSpLocks/>
              </p:cNvGrpSpPr>
              <p:nvPr/>
            </p:nvGrpSpPr>
            <p:grpSpPr bwMode="auto">
              <a:xfrm>
                <a:off x="672" y="0"/>
                <a:ext cx="1688" cy="422"/>
                <a:chOff x="672" y="0"/>
                <a:chExt cx="1688" cy="422"/>
              </a:xfrm>
            </p:grpSpPr>
            <p:sp>
              <p:nvSpPr>
                <p:cNvPr id="559155" name="Rectangle 57"/>
                <p:cNvSpPr>
                  <a:spLocks noChangeArrowheads="1"/>
                </p:cNvSpPr>
                <p:nvPr/>
              </p:nvSpPr>
              <p:spPr bwMode="auto">
                <a:xfrm>
                  <a:off x="704" y="0"/>
                  <a:ext cx="1624"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إسرائيل</a:t>
                  </a:r>
                  <a:endParaRPr kumimoji="0" lang="en-US" altLang="zh-CN"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59156" name="Rectangle 87"/>
                <p:cNvSpPr>
                  <a:spLocks noChangeArrowheads="1"/>
                </p:cNvSpPr>
                <p:nvPr/>
              </p:nvSpPr>
              <p:spPr bwMode="auto">
                <a:xfrm>
                  <a:off x="672" y="0"/>
                  <a:ext cx="1688"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grpSp>
          <p:nvGrpSpPr>
            <p:cNvPr id="559111" name="Group 94"/>
            <p:cNvGrpSpPr>
              <a:grpSpLocks/>
            </p:cNvGrpSpPr>
            <p:nvPr/>
          </p:nvGrpSpPr>
          <p:grpSpPr bwMode="auto">
            <a:xfrm>
              <a:off x="3204" y="506"/>
              <a:ext cx="1712" cy="422"/>
              <a:chOff x="2360" y="0"/>
              <a:chExt cx="1712" cy="422"/>
            </a:xfrm>
          </p:grpSpPr>
          <p:sp>
            <p:nvSpPr>
              <p:cNvPr id="559149" name="Rectangle 93"/>
              <p:cNvSpPr>
                <a:spLocks noChangeArrowheads="1"/>
              </p:cNvSpPr>
              <p:nvPr/>
            </p:nvSpPr>
            <p:spPr bwMode="auto">
              <a:xfrm>
                <a:off x="2360" y="0"/>
                <a:ext cx="171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559150" name="Group 92"/>
              <p:cNvGrpSpPr>
                <a:grpSpLocks/>
              </p:cNvGrpSpPr>
              <p:nvPr/>
            </p:nvGrpSpPr>
            <p:grpSpPr bwMode="auto">
              <a:xfrm>
                <a:off x="2360" y="0"/>
                <a:ext cx="1712" cy="422"/>
                <a:chOff x="2360" y="0"/>
                <a:chExt cx="1712" cy="422"/>
              </a:xfrm>
            </p:grpSpPr>
            <p:sp>
              <p:nvSpPr>
                <p:cNvPr id="559151" name="Rectangle 58"/>
                <p:cNvSpPr>
                  <a:spLocks noChangeArrowheads="1"/>
                </p:cNvSpPr>
                <p:nvPr/>
              </p:nvSpPr>
              <p:spPr bwMode="auto">
                <a:xfrm>
                  <a:off x="2392" y="0"/>
                  <a:ext cx="164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الكنيسة</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59152" name="Rectangle 91"/>
                <p:cNvSpPr>
                  <a:spLocks noChangeArrowheads="1"/>
                </p:cNvSpPr>
                <p:nvPr/>
              </p:nvSpPr>
              <p:spPr bwMode="auto">
                <a:xfrm>
                  <a:off x="2360" y="0"/>
                  <a:ext cx="17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grpSp>
          <p:nvGrpSpPr>
            <p:cNvPr id="559112" name="Group 144"/>
            <p:cNvGrpSpPr>
              <a:grpSpLocks/>
            </p:cNvGrpSpPr>
            <p:nvPr/>
          </p:nvGrpSpPr>
          <p:grpSpPr bwMode="auto">
            <a:xfrm>
              <a:off x="844" y="927"/>
              <a:ext cx="4072" cy="2532"/>
              <a:chOff x="844" y="4380"/>
              <a:chExt cx="4072" cy="2532"/>
            </a:xfrm>
          </p:grpSpPr>
          <p:grpSp>
            <p:nvGrpSpPr>
              <p:cNvPr id="559113" name="Group 120"/>
              <p:cNvGrpSpPr>
                <a:grpSpLocks/>
              </p:cNvGrpSpPr>
              <p:nvPr/>
            </p:nvGrpSpPr>
            <p:grpSpPr bwMode="auto">
              <a:xfrm>
                <a:off x="844" y="4380"/>
                <a:ext cx="672" cy="633"/>
                <a:chOff x="0" y="3874"/>
                <a:chExt cx="672" cy="633"/>
              </a:xfrm>
            </p:grpSpPr>
            <p:sp>
              <p:nvSpPr>
                <p:cNvPr id="559147" name="Rectangle 71"/>
                <p:cNvSpPr>
                  <a:spLocks noChangeArrowheads="1"/>
                </p:cNvSpPr>
                <p:nvPr/>
              </p:nvSpPr>
              <p:spPr bwMode="auto">
                <a:xfrm>
                  <a:off x="32" y="3874"/>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الخلاص من خلال</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59148" name="Rectangle 119"/>
                <p:cNvSpPr>
                  <a:spLocks noChangeArrowheads="1"/>
                </p:cNvSpPr>
                <p:nvPr/>
              </p:nvSpPr>
              <p:spPr bwMode="auto">
                <a:xfrm>
                  <a:off x="0" y="3874"/>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559114" name="Group 122"/>
              <p:cNvGrpSpPr>
                <a:grpSpLocks/>
              </p:cNvGrpSpPr>
              <p:nvPr/>
            </p:nvGrpSpPr>
            <p:grpSpPr bwMode="auto">
              <a:xfrm>
                <a:off x="1516" y="4380"/>
                <a:ext cx="1688" cy="633"/>
                <a:chOff x="672" y="3874"/>
                <a:chExt cx="1688" cy="633"/>
              </a:xfrm>
            </p:grpSpPr>
            <p:sp>
              <p:nvSpPr>
                <p:cNvPr id="559145" name="Rectangle 72"/>
                <p:cNvSpPr>
                  <a:spLocks noChangeArrowheads="1"/>
                </p:cNvSpPr>
                <p:nvPr/>
              </p:nvSpPr>
              <p:spPr bwMode="auto">
                <a:xfrm>
                  <a:off x="704" y="3874"/>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نعمة الله بالإيمان (تك 15: 6)</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59146" name="Rectangle 121"/>
                <p:cNvSpPr>
                  <a:spLocks noChangeArrowheads="1"/>
                </p:cNvSpPr>
                <p:nvPr/>
              </p:nvSpPr>
              <p:spPr bwMode="auto">
                <a:xfrm>
                  <a:off x="672" y="3874"/>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559115" name="Group 124"/>
              <p:cNvGrpSpPr>
                <a:grpSpLocks/>
              </p:cNvGrpSpPr>
              <p:nvPr/>
            </p:nvGrpSpPr>
            <p:grpSpPr bwMode="auto">
              <a:xfrm>
                <a:off x="3204" y="4380"/>
                <a:ext cx="1712" cy="633"/>
                <a:chOff x="2360" y="3874"/>
                <a:chExt cx="1712" cy="633"/>
              </a:xfrm>
            </p:grpSpPr>
            <p:sp>
              <p:nvSpPr>
                <p:cNvPr id="559143" name="Rectangle 73"/>
                <p:cNvSpPr>
                  <a:spLocks noChangeArrowheads="1"/>
                </p:cNvSpPr>
                <p:nvPr/>
              </p:nvSpPr>
              <p:spPr bwMode="auto">
                <a:xfrm>
                  <a:off x="2392" y="3874"/>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نعمة الله بالإيمان (رو 4: 3)</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59144" name="Rectangle 123"/>
                <p:cNvSpPr>
                  <a:spLocks noChangeArrowheads="1"/>
                </p:cNvSpPr>
                <p:nvPr/>
              </p:nvSpPr>
              <p:spPr bwMode="auto">
                <a:xfrm>
                  <a:off x="2360" y="3874"/>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559116" name="Group 126"/>
              <p:cNvGrpSpPr>
                <a:grpSpLocks/>
              </p:cNvGrpSpPr>
              <p:nvPr/>
            </p:nvGrpSpPr>
            <p:grpSpPr bwMode="auto">
              <a:xfrm>
                <a:off x="844" y="5013"/>
                <a:ext cx="672" cy="633"/>
                <a:chOff x="0" y="4507"/>
                <a:chExt cx="672" cy="633"/>
              </a:xfrm>
            </p:grpSpPr>
            <p:sp>
              <p:nvSpPr>
                <p:cNvPr id="559141" name="Rectangle 74"/>
                <p:cNvSpPr>
                  <a:spLocks noChangeArrowheads="1"/>
                </p:cNvSpPr>
                <p:nvPr/>
              </p:nvSpPr>
              <p:spPr bwMode="auto">
                <a:xfrm>
                  <a:off x="32" y="4507"/>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أساس الخلاص</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59142" name="Rectangle 125"/>
                <p:cNvSpPr>
                  <a:spLocks noChangeArrowheads="1"/>
                </p:cNvSpPr>
                <p:nvPr/>
              </p:nvSpPr>
              <p:spPr bwMode="auto">
                <a:xfrm>
                  <a:off x="0" y="4507"/>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559117" name="Group 128"/>
              <p:cNvGrpSpPr>
                <a:grpSpLocks/>
              </p:cNvGrpSpPr>
              <p:nvPr/>
            </p:nvGrpSpPr>
            <p:grpSpPr bwMode="auto">
              <a:xfrm>
                <a:off x="1516" y="5013"/>
                <a:ext cx="1688" cy="633"/>
                <a:chOff x="672" y="4507"/>
                <a:chExt cx="1688" cy="633"/>
              </a:xfrm>
            </p:grpSpPr>
            <p:sp>
              <p:nvSpPr>
                <p:cNvPr id="559139" name="Rectangle 75"/>
                <p:cNvSpPr>
                  <a:spLocks noChangeArrowheads="1"/>
                </p:cNvSpPr>
                <p:nvPr/>
              </p:nvSpPr>
              <p:spPr bwMode="auto">
                <a:xfrm>
                  <a:off x="704" y="4507"/>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حمل الذبيحة</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59140" name="Rectangle 127"/>
                <p:cNvSpPr>
                  <a:spLocks noChangeArrowheads="1"/>
                </p:cNvSpPr>
                <p:nvPr/>
              </p:nvSpPr>
              <p:spPr bwMode="auto">
                <a:xfrm>
                  <a:off x="672" y="4507"/>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559118" name="Group 130"/>
              <p:cNvGrpSpPr>
                <a:grpSpLocks/>
              </p:cNvGrpSpPr>
              <p:nvPr/>
            </p:nvGrpSpPr>
            <p:grpSpPr bwMode="auto">
              <a:xfrm>
                <a:off x="3204" y="5013"/>
                <a:ext cx="1712" cy="633"/>
                <a:chOff x="2360" y="4507"/>
                <a:chExt cx="1712" cy="633"/>
              </a:xfrm>
            </p:grpSpPr>
            <p:sp>
              <p:nvSpPr>
                <p:cNvPr id="559137" name="Rectangle 76"/>
                <p:cNvSpPr>
                  <a:spLocks noChangeArrowheads="1"/>
                </p:cNvSpPr>
                <p:nvPr/>
              </p:nvSpPr>
              <p:spPr bwMode="auto">
                <a:xfrm>
                  <a:off x="2392" y="4507"/>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حمل الذبيحة</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59138" name="Rectangle 129"/>
                <p:cNvSpPr>
                  <a:spLocks noChangeArrowheads="1"/>
                </p:cNvSpPr>
                <p:nvPr/>
              </p:nvSpPr>
              <p:spPr bwMode="auto">
                <a:xfrm>
                  <a:off x="2360" y="4507"/>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559119" name="Group 132"/>
              <p:cNvGrpSpPr>
                <a:grpSpLocks/>
              </p:cNvGrpSpPr>
              <p:nvPr/>
            </p:nvGrpSpPr>
            <p:grpSpPr bwMode="auto">
              <a:xfrm>
                <a:off x="844" y="5646"/>
                <a:ext cx="672" cy="633"/>
                <a:chOff x="0" y="5140"/>
                <a:chExt cx="672" cy="633"/>
              </a:xfrm>
            </p:grpSpPr>
            <p:sp>
              <p:nvSpPr>
                <p:cNvPr id="559135" name="Rectangle 77"/>
                <p:cNvSpPr>
                  <a:spLocks noChangeArrowheads="1"/>
                </p:cNvSpPr>
                <p:nvPr/>
              </p:nvSpPr>
              <p:spPr bwMode="auto">
                <a:xfrm>
                  <a:off x="32" y="5140"/>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الروح</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59136" name="Rectangle 131"/>
                <p:cNvSpPr>
                  <a:spLocks noChangeArrowheads="1"/>
                </p:cNvSpPr>
                <p:nvPr/>
              </p:nvSpPr>
              <p:spPr bwMode="auto">
                <a:xfrm>
                  <a:off x="0" y="5140"/>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559120" name="Group 134"/>
              <p:cNvGrpSpPr>
                <a:grpSpLocks/>
              </p:cNvGrpSpPr>
              <p:nvPr/>
            </p:nvGrpSpPr>
            <p:grpSpPr bwMode="auto">
              <a:xfrm>
                <a:off x="1516" y="5646"/>
                <a:ext cx="1688" cy="633"/>
                <a:chOff x="672" y="5140"/>
                <a:chExt cx="1688" cy="633"/>
              </a:xfrm>
            </p:grpSpPr>
            <p:sp>
              <p:nvSpPr>
                <p:cNvPr id="559133" name="Rectangle 78"/>
                <p:cNvSpPr>
                  <a:spLocks noChangeArrowheads="1"/>
                </p:cNvSpPr>
                <p:nvPr/>
              </p:nvSpPr>
              <p:spPr bwMode="auto">
                <a:xfrm>
                  <a:off x="704" y="5140"/>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يملأ القادة</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59134" name="Rectangle 133"/>
                <p:cNvSpPr>
                  <a:spLocks noChangeArrowheads="1"/>
                </p:cNvSpPr>
                <p:nvPr/>
              </p:nvSpPr>
              <p:spPr bwMode="auto">
                <a:xfrm>
                  <a:off x="672" y="5140"/>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559121" name="Group 136"/>
              <p:cNvGrpSpPr>
                <a:grpSpLocks/>
              </p:cNvGrpSpPr>
              <p:nvPr/>
            </p:nvGrpSpPr>
            <p:grpSpPr bwMode="auto">
              <a:xfrm>
                <a:off x="3204" y="5646"/>
                <a:ext cx="1712" cy="633"/>
                <a:chOff x="2360" y="5140"/>
                <a:chExt cx="1712" cy="633"/>
              </a:xfrm>
            </p:grpSpPr>
            <p:sp>
              <p:nvSpPr>
                <p:cNvPr id="559131" name="Rectangle 79"/>
                <p:cNvSpPr>
                  <a:spLocks noChangeArrowheads="1"/>
                </p:cNvSpPr>
                <p:nvPr/>
              </p:nvSpPr>
              <p:spPr bwMode="auto">
                <a:xfrm>
                  <a:off x="2392" y="5140"/>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يسكن في كل المؤمنين (رو 8: 9)</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59132" name="Rectangle 135"/>
                <p:cNvSpPr>
                  <a:spLocks noChangeArrowheads="1"/>
                </p:cNvSpPr>
                <p:nvPr/>
              </p:nvSpPr>
              <p:spPr bwMode="auto">
                <a:xfrm>
                  <a:off x="2360" y="5140"/>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559122" name="Group 138"/>
              <p:cNvGrpSpPr>
                <a:grpSpLocks/>
              </p:cNvGrpSpPr>
              <p:nvPr/>
            </p:nvGrpSpPr>
            <p:grpSpPr bwMode="auto">
              <a:xfrm>
                <a:off x="844" y="6279"/>
                <a:ext cx="672" cy="633"/>
                <a:chOff x="0" y="5773"/>
                <a:chExt cx="672" cy="633"/>
              </a:xfrm>
            </p:grpSpPr>
            <p:sp>
              <p:nvSpPr>
                <p:cNvPr id="559129" name="Rectangle 80"/>
                <p:cNvSpPr>
                  <a:spLocks noChangeArrowheads="1"/>
                </p:cNvSpPr>
                <p:nvPr/>
              </p:nvSpPr>
              <p:spPr bwMode="auto">
                <a:xfrm>
                  <a:off x="32" y="5773"/>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الأنبياء</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59130" name="Rectangle 137"/>
                <p:cNvSpPr>
                  <a:spLocks noChangeArrowheads="1"/>
                </p:cNvSpPr>
                <p:nvPr/>
              </p:nvSpPr>
              <p:spPr bwMode="auto">
                <a:xfrm>
                  <a:off x="0" y="5773"/>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559123" name="Group 140"/>
              <p:cNvGrpSpPr>
                <a:grpSpLocks/>
              </p:cNvGrpSpPr>
              <p:nvPr/>
            </p:nvGrpSpPr>
            <p:grpSpPr bwMode="auto">
              <a:xfrm>
                <a:off x="1516" y="6279"/>
                <a:ext cx="1688" cy="633"/>
                <a:chOff x="672" y="5773"/>
                <a:chExt cx="1688" cy="633"/>
              </a:xfrm>
            </p:grpSpPr>
            <p:sp>
              <p:nvSpPr>
                <p:cNvPr id="559127" name="Rectangle 81"/>
                <p:cNvSpPr>
                  <a:spLocks noChangeArrowheads="1"/>
                </p:cNvSpPr>
                <p:nvPr/>
              </p:nvSpPr>
              <p:spPr bwMode="auto">
                <a:xfrm>
                  <a:off x="704" y="5773"/>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يقدمون إعلان كلمة الله</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59128" name="Rectangle 139"/>
                <p:cNvSpPr>
                  <a:spLocks noChangeArrowheads="1"/>
                </p:cNvSpPr>
                <p:nvPr/>
              </p:nvSpPr>
              <p:spPr bwMode="auto">
                <a:xfrm>
                  <a:off x="672" y="5773"/>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559124" name="Group 142"/>
              <p:cNvGrpSpPr>
                <a:grpSpLocks/>
              </p:cNvGrpSpPr>
              <p:nvPr/>
            </p:nvGrpSpPr>
            <p:grpSpPr bwMode="auto">
              <a:xfrm>
                <a:off x="3204" y="6279"/>
                <a:ext cx="1712" cy="633"/>
                <a:chOff x="2360" y="5773"/>
                <a:chExt cx="1712" cy="633"/>
              </a:xfrm>
            </p:grpSpPr>
            <p:sp>
              <p:nvSpPr>
                <p:cNvPr id="559125" name="Rectangle 82"/>
                <p:cNvSpPr>
                  <a:spLocks noChangeArrowheads="1"/>
                </p:cNvSpPr>
                <p:nvPr/>
              </p:nvSpPr>
              <p:spPr bwMode="auto">
                <a:xfrm>
                  <a:off x="2392" y="5773"/>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a:t>
                  </a: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أساس الكنيسة (أف 2: 20)</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59126" name="Rectangle 141"/>
                <p:cNvSpPr>
                  <a:spLocks noChangeArrowheads="1"/>
                </p:cNvSpPr>
                <p:nvPr/>
              </p:nvSpPr>
              <p:spPr bwMode="auto">
                <a:xfrm>
                  <a:off x="2360" y="5773"/>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grpSp>
      <p:sp>
        <p:nvSpPr>
          <p:cNvPr id="3" name="Text Box 100">
            <a:extLst>
              <a:ext uri="{FF2B5EF4-FFF2-40B4-BE49-F238E27FC236}">
                <a16:creationId xmlns:a16="http://schemas.microsoft.com/office/drawing/2014/main" id="{FAD01E51-1B4D-5C25-E68C-2D71FF003C87}"/>
              </a:ext>
            </a:extLst>
          </p:cNvPr>
          <p:cNvSpPr txBox="1">
            <a:spLocks noChangeArrowheads="1"/>
          </p:cNvSpPr>
          <p:nvPr/>
        </p:nvSpPr>
        <p:spPr bwMode="auto">
          <a:xfrm>
            <a:off x="8147455" y="762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118</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48873415"/>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4" descr="Church of All Nations, dome with US seal, tb n033100.jpg">
            <a:extLst>
              <a:ext uri="{FF2B5EF4-FFF2-40B4-BE49-F238E27FC236}">
                <a16:creationId xmlns:a16="http://schemas.microsoft.com/office/drawing/2014/main" id="{F590D5E3-7101-AE14-A46B-4A9F540FAB91}"/>
              </a:ext>
            </a:extLst>
          </p:cNvPr>
          <p:cNvPicPr>
            <a:picLocks noChangeAspect="1"/>
          </p:cNvPicPr>
          <p:nvPr/>
        </p:nvPicPr>
        <p:blipFill>
          <a:blip r:embed="rId3" cstate="screen">
            <a:lum bright="-17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6802" name="Rectangle 2"/>
          <p:cNvSpPr>
            <a:spLocks noGrp="1" noChangeArrowheads="1"/>
          </p:cNvSpPr>
          <p:nvPr>
            <p:ph type="title"/>
          </p:nvPr>
        </p:nvSpPr>
        <p:spPr>
          <a:xfrm>
            <a:off x="152400" y="76200"/>
            <a:ext cx="8077200" cy="457200"/>
          </a:xfrm>
          <a:solidFill>
            <a:srgbClr val="000090"/>
          </a:solidFill>
        </p:spPr>
        <p:txBody>
          <a:bodyPr/>
          <a:lstStyle/>
          <a:p>
            <a:pPr>
              <a:defRPr/>
            </a:pPr>
            <a:r>
              <a:rPr lang="ar-JO" altLang="zh-CN" sz="3200" dirty="0">
                <a:effectLst>
                  <a:glow rad="228600">
                    <a:srgbClr val="000000">
                      <a:alpha val="97000"/>
                    </a:srgbClr>
                  </a:glow>
                  <a:outerShdw blurRad="38100" dist="38100" dir="2700000" algn="tl">
                    <a:srgbClr val="000000"/>
                  </a:outerShdw>
                </a:effectLst>
                <a:latin typeface="Arial" panose="020B0604020202020204" pitchFamily="34" charset="0"/>
                <a:ea typeface="SimSun" charset="0"/>
                <a:cs typeface="Arial" panose="020B0604020202020204" pitchFamily="34" charset="0"/>
              </a:rPr>
              <a:t>إسرائيل والكنيسة : الإستمرارية</a:t>
            </a:r>
            <a:endParaRPr lang="en-US" sz="3200" dirty="0">
              <a:effectLst>
                <a:glow rad="228600">
                  <a:srgbClr val="000000">
                    <a:alpha val="94000"/>
                  </a:srgbClr>
                </a:glow>
                <a:outerShdw blurRad="38100" dist="38100" dir="2700000" algn="tl">
                  <a:srgbClr val="000000"/>
                </a:outerShdw>
              </a:effectLst>
              <a:latin typeface="Arial" panose="020B0604020202020204" pitchFamily="34" charset="0"/>
              <a:ea typeface="SimSun" charset="0"/>
              <a:cs typeface="Arial" panose="020B0604020202020204" pitchFamily="34" charset="0"/>
            </a:endParaRPr>
          </a:p>
        </p:txBody>
      </p:sp>
      <p:grpSp>
        <p:nvGrpSpPr>
          <p:cNvPr id="561156" name="Group 108"/>
          <p:cNvGrpSpPr>
            <a:grpSpLocks/>
          </p:cNvGrpSpPr>
          <p:nvPr/>
        </p:nvGrpSpPr>
        <p:grpSpPr bwMode="auto">
          <a:xfrm>
            <a:off x="0" y="585788"/>
            <a:ext cx="9144000" cy="6272212"/>
            <a:chOff x="0" y="0"/>
            <a:chExt cx="4072" cy="3759"/>
          </a:xfrm>
        </p:grpSpPr>
        <p:grpSp>
          <p:nvGrpSpPr>
            <p:cNvPr id="561157" name="Group 75"/>
            <p:cNvGrpSpPr>
              <a:grpSpLocks/>
            </p:cNvGrpSpPr>
            <p:nvPr/>
          </p:nvGrpSpPr>
          <p:grpSpPr bwMode="auto">
            <a:xfrm>
              <a:off x="0" y="0"/>
              <a:ext cx="672" cy="422"/>
              <a:chOff x="0" y="0"/>
              <a:chExt cx="672" cy="422"/>
            </a:xfrm>
          </p:grpSpPr>
          <p:sp>
            <p:nvSpPr>
              <p:cNvPr id="561204" name="Rectangle 74"/>
              <p:cNvSpPr>
                <a:spLocks noChangeArrowheads="1"/>
              </p:cNvSpPr>
              <p:nvPr/>
            </p:nvSpPr>
            <p:spPr bwMode="auto">
              <a:xfrm>
                <a:off x="0" y="0"/>
                <a:ext cx="67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endParaRPr>
              </a:p>
            </p:txBody>
          </p:sp>
          <p:grpSp>
            <p:nvGrpSpPr>
              <p:cNvPr id="561205" name="Group 73"/>
              <p:cNvGrpSpPr>
                <a:grpSpLocks/>
              </p:cNvGrpSpPr>
              <p:nvPr/>
            </p:nvGrpSpPr>
            <p:grpSpPr bwMode="auto">
              <a:xfrm>
                <a:off x="0" y="0"/>
                <a:ext cx="672" cy="422"/>
                <a:chOff x="0" y="0"/>
                <a:chExt cx="672" cy="422"/>
              </a:xfrm>
            </p:grpSpPr>
            <p:sp>
              <p:nvSpPr>
                <p:cNvPr id="561206" name="Rectangle 57"/>
                <p:cNvSpPr>
                  <a:spLocks noChangeArrowheads="1"/>
                </p:cNvSpPr>
                <p:nvPr/>
              </p:nvSpPr>
              <p:spPr bwMode="auto">
                <a:xfrm>
                  <a:off x="32" y="0"/>
                  <a:ext cx="60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200" b="1" i="0" u="none" strike="noStrike" kern="1200" cap="none" spc="0" normalizeH="0" baseline="0" noProof="0">
                    <a:ln>
                      <a:noFill/>
                    </a:ln>
                    <a:solidFill>
                      <a:srgbClr val="FFFFFF"/>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200" b="1" i="0" u="none" strike="noStrike" kern="1200" cap="none" spc="0" normalizeH="0" baseline="0" noProof="0">
                    <a:ln>
                      <a:noFill/>
                    </a:ln>
                    <a:solidFill>
                      <a:srgbClr val="FFFFFF"/>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endParaRPr>
                </a:p>
              </p:txBody>
            </p:sp>
            <p:sp>
              <p:nvSpPr>
                <p:cNvPr id="561207" name="Rectangle 72"/>
                <p:cNvSpPr>
                  <a:spLocks noChangeArrowheads="1"/>
                </p:cNvSpPr>
                <p:nvPr/>
              </p:nvSpPr>
              <p:spPr bwMode="auto">
                <a:xfrm>
                  <a:off x="0" y="0"/>
                  <a:ext cx="67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endParaRPr>
                </a:p>
              </p:txBody>
            </p:sp>
          </p:grpSp>
        </p:grpSp>
        <p:grpSp>
          <p:nvGrpSpPr>
            <p:cNvPr id="561158" name="Group 79"/>
            <p:cNvGrpSpPr>
              <a:grpSpLocks/>
            </p:cNvGrpSpPr>
            <p:nvPr/>
          </p:nvGrpSpPr>
          <p:grpSpPr bwMode="auto">
            <a:xfrm>
              <a:off x="672" y="0"/>
              <a:ext cx="1688" cy="422"/>
              <a:chOff x="672" y="0"/>
              <a:chExt cx="1688" cy="422"/>
            </a:xfrm>
          </p:grpSpPr>
          <p:sp>
            <p:nvSpPr>
              <p:cNvPr id="561200" name="Rectangle 78"/>
              <p:cNvSpPr>
                <a:spLocks noChangeArrowheads="1"/>
              </p:cNvSpPr>
              <p:nvPr/>
            </p:nvSpPr>
            <p:spPr bwMode="auto">
              <a:xfrm>
                <a:off x="672" y="0"/>
                <a:ext cx="168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endParaRPr>
              </a:p>
            </p:txBody>
          </p:sp>
          <p:grpSp>
            <p:nvGrpSpPr>
              <p:cNvPr id="561201" name="Group 77"/>
              <p:cNvGrpSpPr>
                <a:grpSpLocks/>
              </p:cNvGrpSpPr>
              <p:nvPr/>
            </p:nvGrpSpPr>
            <p:grpSpPr bwMode="auto">
              <a:xfrm>
                <a:off x="672" y="0"/>
                <a:ext cx="1688" cy="422"/>
                <a:chOff x="672" y="0"/>
                <a:chExt cx="1688" cy="422"/>
              </a:xfrm>
            </p:grpSpPr>
            <p:sp>
              <p:nvSpPr>
                <p:cNvPr id="561202" name="Rectangle 58"/>
                <p:cNvSpPr>
                  <a:spLocks noChangeArrowheads="1"/>
                </p:cNvSpPr>
                <p:nvPr/>
              </p:nvSpPr>
              <p:spPr bwMode="auto">
                <a:xfrm>
                  <a:off x="704" y="0"/>
                  <a:ext cx="1624"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rPr>
                    <a:t>إسرائيل</a:t>
                  </a:r>
                  <a:endParaRPr kumimoji="0" lang="en-US" altLang="zh-CN" sz="2800" b="1" i="0" u="none" strike="noStrike" kern="1200" cap="none" spc="0" normalizeH="0" baseline="0" noProof="0" dirty="0">
                    <a:ln>
                      <a:noFill/>
                    </a:ln>
                    <a:solidFill>
                      <a:srgbClr val="FFFFFF"/>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endParaRPr>
                </a:p>
              </p:txBody>
            </p:sp>
            <p:sp>
              <p:nvSpPr>
                <p:cNvPr id="561203" name="Rectangle 76"/>
                <p:cNvSpPr>
                  <a:spLocks noChangeArrowheads="1"/>
                </p:cNvSpPr>
                <p:nvPr/>
              </p:nvSpPr>
              <p:spPr bwMode="auto">
                <a:xfrm>
                  <a:off x="672" y="0"/>
                  <a:ext cx="1688"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endParaRPr>
                </a:p>
              </p:txBody>
            </p:sp>
          </p:grpSp>
        </p:grpSp>
        <p:grpSp>
          <p:nvGrpSpPr>
            <p:cNvPr id="561159" name="Group 83"/>
            <p:cNvGrpSpPr>
              <a:grpSpLocks/>
            </p:cNvGrpSpPr>
            <p:nvPr/>
          </p:nvGrpSpPr>
          <p:grpSpPr bwMode="auto">
            <a:xfrm>
              <a:off x="2360" y="0"/>
              <a:ext cx="1712" cy="422"/>
              <a:chOff x="2360" y="0"/>
              <a:chExt cx="1712" cy="422"/>
            </a:xfrm>
          </p:grpSpPr>
          <p:sp>
            <p:nvSpPr>
              <p:cNvPr id="561196" name="Rectangle 82"/>
              <p:cNvSpPr>
                <a:spLocks noChangeArrowheads="1"/>
              </p:cNvSpPr>
              <p:nvPr/>
            </p:nvSpPr>
            <p:spPr bwMode="auto">
              <a:xfrm>
                <a:off x="2360" y="0"/>
                <a:ext cx="171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endParaRPr>
              </a:p>
            </p:txBody>
          </p:sp>
          <p:grpSp>
            <p:nvGrpSpPr>
              <p:cNvPr id="561197" name="Group 81"/>
              <p:cNvGrpSpPr>
                <a:grpSpLocks/>
              </p:cNvGrpSpPr>
              <p:nvPr/>
            </p:nvGrpSpPr>
            <p:grpSpPr bwMode="auto">
              <a:xfrm>
                <a:off x="2360" y="0"/>
                <a:ext cx="1712" cy="422"/>
                <a:chOff x="2360" y="0"/>
                <a:chExt cx="1712" cy="422"/>
              </a:xfrm>
            </p:grpSpPr>
            <p:sp>
              <p:nvSpPr>
                <p:cNvPr id="561198" name="Rectangle 59"/>
                <p:cNvSpPr>
                  <a:spLocks noChangeArrowheads="1"/>
                </p:cNvSpPr>
                <p:nvPr/>
              </p:nvSpPr>
              <p:spPr bwMode="auto">
                <a:xfrm>
                  <a:off x="2392" y="0"/>
                  <a:ext cx="164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rPr>
                    <a:t>الكنيسة</a:t>
                  </a:r>
                  <a:endParaRPr kumimoji="0" lang="en-US" altLang="zh-CN" sz="2800" b="1" i="0" u="none" strike="noStrike" kern="1200" cap="none" spc="0" normalizeH="0" baseline="0" noProof="0" dirty="0">
                    <a:ln>
                      <a:noFill/>
                    </a:ln>
                    <a:solidFill>
                      <a:srgbClr val="FFFFFF"/>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endParaRPr>
                </a:p>
              </p:txBody>
            </p:sp>
            <p:sp>
              <p:nvSpPr>
                <p:cNvPr id="561199" name="Rectangle 80"/>
                <p:cNvSpPr>
                  <a:spLocks noChangeArrowheads="1"/>
                </p:cNvSpPr>
                <p:nvPr/>
              </p:nvSpPr>
              <p:spPr bwMode="auto">
                <a:xfrm>
                  <a:off x="2360" y="0"/>
                  <a:ext cx="17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endParaRPr>
                </a:p>
              </p:txBody>
            </p:sp>
          </p:grpSp>
        </p:grpSp>
        <p:grpSp>
          <p:nvGrpSpPr>
            <p:cNvPr id="561160" name="Group 85"/>
            <p:cNvGrpSpPr>
              <a:grpSpLocks/>
            </p:cNvGrpSpPr>
            <p:nvPr/>
          </p:nvGrpSpPr>
          <p:grpSpPr bwMode="auto">
            <a:xfrm>
              <a:off x="0" y="422"/>
              <a:ext cx="672" cy="633"/>
              <a:chOff x="0" y="422"/>
              <a:chExt cx="672" cy="633"/>
            </a:xfrm>
          </p:grpSpPr>
          <p:sp>
            <p:nvSpPr>
              <p:cNvPr id="561194" name="Rectangle 60"/>
              <p:cNvSpPr>
                <a:spLocks noChangeArrowheads="1"/>
              </p:cNvSpPr>
              <p:nvPr/>
            </p:nvSpPr>
            <p:spPr bwMode="auto">
              <a:xfrm>
                <a:off x="32" y="422"/>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rPr>
                  <a:t>الإختيار</a:t>
                </a:r>
                <a:endParaRPr kumimoji="0" lang="en-US"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endParaRPr>
              </a:p>
            </p:txBody>
          </p:sp>
          <p:sp>
            <p:nvSpPr>
              <p:cNvPr id="561195" name="Rectangle 84"/>
              <p:cNvSpPr>
                <a:spLocks noChangeArrowheads="1"/>
              </p:cNvSpPr>
              <p:nvPr/>
            </p:nvSpPr>
            <p:spPr bwMode="auto">
              <a:xfrm>
                <a:off x="0" y="422"/>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561161" name="Group 87"/>
            <p:cNvGrpSpPr>
              <a:grpSpLocks/>
            </p:cNvGrpSpPr>
            <p:nvPr/>
          </p:nvGrpSpPr>
          <p:grpSpPr bwMode="auto">
            <a:xfrm>
              <a:off x="672" y="422"/>
              <a:ext cx="1688" cy="633"/>
              <a:chOff x="672" y="422"/>
              <a:chExt cx="1688" cy="633"/>
            </a:xfrm>
          </p:grpSpPr>
          <p:sp>
            <p:nvSpPr>
              <p:cNvPr id="561192" name="Rectangle 61"/>
              <p:cNvSpPr>
                <a:spLocks noChangeArrowheads="1"/>
              </p:cNvSpPr>
              <p:nvPr/>
            </p:nvSpPr>
            <p:spPr bwMode="auto">
              <a:xfrm>
                <a:off x="704" y="422"/>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FFFFFF"/>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rPr>
                  <a:t> </a:t>
                </a:r>
                <a:r>
                  <a:rPr kumimoji="0" lang="ar-JO"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rPr>
                  <a:t>بحسب النعمة (مل 1: 2)</a:t>
                </a:r>
                <a:endParaRPr kumimoji="0" lang="en-US"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endParaRPr>
              </a:p>
            </p:txBody>
          </p:sp>
          <p:sp>
            <p:nvSpPr>
              <p:cNvPr id="561193" name="Rectangle 86"/>
              <p:cNvSpPr>
                <a:spLocks noChangeArrowheads="1"/>
              </p:cNvSpPr>
              <p:nvPr/>
            </p:nvSpPr>
            <p:spPr bwMode="auto">
              <a:xfrm>
                <a:off x="672" y="422"/>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561162" name="Group 89"/>
            <p:cNvGrpSpPr>
              <a:grpSpLocks/>
            </p:cNvGrpSpPr>
            <p:nvPr/>
          </p:nvGrpSpPr>
          <p:grpSpPr bwMode="auto">
            <a:xfrm>
              <a:off x="2360" y="422"/>
              <a:ext cx="1712" cy="633"/>
              <a:chOff x="2360" y="422"/>
              <a:chExt cx="1712" cy="633"/>
            </a:xfrm>
          </p:grpSpPr>
          <p:sp>
            <p:nvSpPr>
              <p:cNvPr id="561190" name="Rectangle 62"/>
              <p:cNvSpPr>
                <a:spLocks noChangeArrowheads="1"/>
              </p:cNvSpPr>
              <p:nvPr/>
            </p:nvSpPr>
            <p:spPr bwMode="auto">
              <a:xfrm>
                <a:off x="2392" y="422"/>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FFFFFF"/>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rPr>
                  <a:t> </a:t>
                </a:r>
                <a:r>
                  <a:rPr kumimoji="0" lang="ar-JO"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rPr>
                  <a:t>بحسب النعمة (أف 1: 4-6، 11)</a:t>
                </a:r>
                <a:endParaRPr kumimoji="0" lang="en-US"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endParaRPr>
              </a:p>
            </p:txBody>
          </p:sp>
          <p:sp>
            <p:nvSpPr>
              <p:cNvPr id="561191" name="Rectangle 88"/>
              <p:cNvSpPr>
                <a:spLocks noChangeArrowheads="1"/>
              </p:cNvSpPr>
              <p:nvPr/>
            </p:nvSpPr>
            <p:spPr bwMode="auto">
              <a:xfrm>
                <a:off x="2360" y="422"/>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561163" name="Group 91"/>
            <p:cNvGrpSpPr>
              <a:grpSpLocks/>
            </p:cNvGrpSpPr>
            <p:nvPr/>
          </p:nvGrpSpPr>
          <p:grpSpPr bwMode="auto">
            <a:xfrm>
              <a:off x="0" y="1055"/>
              <a:ext cx="672" cy="748"/>
              <a:chOff x="0" y="1055"/>
              <a:chExt cx="672" cy="748"/>
            </a:xfrm>
          </p:grpSpPr>
          <p:sp>
            <p:nvSpPr>
              <p:cNvPr id="561188" name="Rectangle 63"/>
              <p:cNvSpPr>
                <a:spLocks noChangeArrowheads="1"/>
              </p:cNvSpPr>
              <p:nvPr/>
            </p:nvSpPr>
            <p:spPr bwMode="auto">
              <a:xfrm>
                <a:off x="32" y="1055"/>
                <a:ext cx="60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rPr>
                  <a:t>العصيان</a:t>
                </a:r>
                <a:endParaRPr kumimoji="0" lang="en-US" altLang="zh-CN" sz="1900" b="1" i="0" u="none" strike="noStrike" kern="1200" cap="none" spc="0" normalizeH="0" baseline="0" noProof="0" dirty="0">
                  <a:ln>
                    <a:noFill/>
                  </a:ln>
                  <a:solidFill>
                    <a:srgbClr val="FFFFFF"/>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endParaRPr>
              </a:p>
            </p:txBody>
          </p:sp>
          <p:sp>
            <p:nvSpPr>
              <p:cNvPr id="561189" name="Rectangle 90"/>
              <p:cNvSpPr>
                <a:spLocks noChangeArrowheads="1"/>
              </p:cNvSpPr>
              <p:nvPr/>
            </p:nvSpPr>
            <p:spPr bwMode="auto">
              <a:xfrm>
                <a:off x="0" y="1055"/>
                <a:ext cx="67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561164" name="Group 93"/>
            <p:cNvGrpSpPr>
              <a:grpSpLocks/>
            </p:cNvGrpSpPr>
            <p:nvPr/>
          </p:nvGrpSpPr>
          <p:grpSpPr bwMode="auto">
            <a:xfrm>
              <a:off x="672" y="1055"/>
              <a:ext cx="1688" cy="748"/>
              <a:chOff x="672" y="1055"/>
              <a:chExt cx="1688" cy="748"/>
            </a:xfrm>
          </p:grpSpPr>
          <p:sp>
            <p:nvSpPr>
              <p:cNvPr id="561186" name="Rectangle 64"/>
              <p:cNvSpPr>
                <a:spLocks noChangeArrowheads="1"/>
              </p:cNvSpPr>
              <p:nvPr/>
            </p:nvSpPr>
            <p:spPr bwMode="auto">
              <a:xfrm>
                <a:off x="704" y="1055"/>
                <a:ext cx="162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FFFFFF"/>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rPr>
                  <a:t>يؤدي إلى تأديب الله</a:t>
                </a:r>
                <a:endParaRPr kumimoji="0" lang="en-US" altLang="ja-JP" sz="2200" b="1" i="0" u="none" strike="noStrike" kern="1200" cap="none" spc="0" normalizeH="0" baseline="0" noProof="0" dirty="0">
                  <a:ln>
                    <a:noFill/>
                  </a:ln>
                  <a:solidFill>
                    <a:srgbClr val="FFFFFF"/>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200" b="1" i="0" u="none" strike="noStrike" kern="1200" cap="none" spc="0" normalizeH="0" baseline="0" noProof="0" dirty="0">
                  <a:ln>
                    <a:noFill/>
                  </a:ln>
                  <a:solidFill>
                    <a:srgbClr val="FFFFFF"/>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endParaRPr>
              </a:p>
            </p:txBody>
          </p:sp>
          <p:sp>
            <p:nvSpPr>
              <p:cNvPr id="561187" name="Rectangle 92"/>
              <p:cNvSpPr>
                <a:spLocks noChangeArrowheads="1"/>
              </p:cNvSpPr>
              <p:nvPr/>
            </p:nvSpPr>
            <p:spPr bwMode="auto">
              <a:xfrm>
                <a:off x="672" y="1055"/>
                <a:ext cx="168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561165" name="Group 95"/>
            <p:cNvGrpSpPr>
              <a:grpSpLocks/>
            </p:cNvGrpSpPr>
            <p:nvPr/>
          </p:nvGrpSpPr>
          <p:grpSpPr bwMode="auto">
            <a:xfrm>
              <a:off x="2360" y="1055"/>
              <a:ext cx="1712" cy="748"/>
              <a:chOff x="2360" y="1055"/>
              <a:chExt cx="1712" cy="748"/>
            </a:xfrm>
          </p:grpSpPr>
          <p:sp>
            <p:nvSpPr>
              <p:cNvPr id="561184" name="Rectangle 65"/>
              <p:cNvSpPr>
                <a:spLocks noChangeArrowheads="1"/>
              </p:cNvSpPr>
              <p:nvPr/>
            </p:nvSpPr>
            <p:spPr bwMode="auto">
              <a:xfrm>
                <a:off x="2392" y="1055"/>
                <a:ext cx="164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rPr>
                  <a:t>يؤدي إلى تأديب الله (1 كو 11: 30)</a:t>
                </a:r>
                <a:endParaRPr kumimoji="0" lang="en-US"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endParaRPr>
              </a:p>
            </p:txBody>
          </p:sp>
          <p:sp>
            <p:nvSpPr>
              <p:cNvPr id="561185" name="Rectangle 94"/>
              <p:cNvSpPr>
                <a:spLocks noChangeArrowheads="1"/>
              </p:cNvSpPr>
              <p:nvPr/>
            </p:nvSpPr>
            <p:spPr bwMode="auto">
              <a:xfrm>
                <a:off x="2360" y="1055"/>
                <a:ext cx="171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561166" name="Group 97"/>
            <p:cNvGrpSpPr>
              <a:grpSpLocks/>
            </p:cNvGrpSpPr>
            <p:nvPr/>
          </p:nvGrpSpPr>
          <p:grpSpPr bwMode="auto">
            <a:xfrm>
              <a:off x="0" y="1803"/>
              <a:ext cx="672" cy="1093"/>
              <a:chOff x="0" y="1803"/>
              <a:chExt cx="672" cy="1093"/>
            </a:xfrm>
          </p:grpSpPr>
          <p:sp>
            <p:nvSpPr>
              <p:cNvPr id="561182" name="Rectangle 66"/>
              <p:cNvSpPr>
                <a:spLocks noChangeArrowheads="1"/>
              </p:cNvSpPr>
              <p:nvPr/>
            </p:nvSpPr>
            <p:spPr bwMode="auto">
              <a:xfrm>
                <a:off x="32" y="1803"/>
                <a:ext cx="608" cy="1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rPr>
                  <a:t>القيادة</a:t>
                </a:r>
                <a:endParaRPr kumimoji="0" lang="en-US"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endParaRPr>
              </a:p>
            </p:txBody>
          </p:sp>
          <p:sp>
            <p:nvSpPr>
              <p:cNvPr id="561183" name="Rectangle 96"/>
              <p:cNvSpPr>
                <a:spLocks noChangeArrowheads="1"/>
              </p:cNvSpPr>
              <p:nvPr/>
            </p:nvSpPr>
            <p:spPr bwMode="auto">
              <a:xfrm>
                <a:off x="0" y="1803"/>
                <a:ext cx="672" cy="109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561167" name="Group 99"/>
            <p:cNvGrpSpPr>
              <a:grpSpLocks/>
            </p:cNvGrpSpPr>
            <p:nvPr/>
          </p:nvGrpSpPr>
          <p:grpSpPr bwMode="auto">
            <a:xfrm>
              <a:off x="672" y="1803"/>
              <a:ext cx="1688" cy="1093"/>
              <a:chOff x="672" y="1803"/>
              <a:chExt cx="1688" cy="1093"/>
            </a:xfrm>
          </p:grpSpPr>
          <p:sp>
            <p:nvSpPr>
              <p:cNvPr id="561180" name="Rectangle 67"/>
              <p:cNvSpPr>
                <a:spLocks noChangeArrowheads="1"/>
              </p:cNvSpPr>
              <p:nvPr/>
            </p:nvSpPr>
            <p:spPr bwMode="auto">
              <a:xfrm>
                <a:off x="704" y="1803"/>
                <a:ext cx="1624" cy="1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4000"/>
                        </a:srgbClr>
                      </a:glow>
                    </a:effectLst>
                    <a:uLnTx/>
                    <a:uFillTx/>
                    <a:latin typeface="Arial" panose="020B0604020202020204" pitchFamily="34" charset="0"/>
                    <a:ea typeface="ＭＳ Ｐゴシック" charset="-128"/>
                    <a:cs typeface="Arial" panose="020B0604020202020204" pitchFamily="34" charset="0"/>
                  </a:rPr>
                  <a:t>الشيوخ (خر 3:16 ، 18 ؛ 4:29 ، 31 ؛ 12:21 ؛ عد .11: 16-17 ؛ يش. 24:31 ؛ 1 صم. 15:30 ؛ 2 صم. 17: 4 ، 15 ؛ 1 مل 21: 8 ، 11 والعديد من النصوص الأخرى)</a:t>
                </a:r>
                <a:endParaRPr kumimoji="0" lang="zh-CN" altLang="en-US" sz="2200" b="1" i="0" u="none" strike="noStrike" kern="1200" cap="none" spc="0" normalizeH="0" baseline="0" noProof="0" dirty="0">
                  <a:ln>
                    <a:noFill/>
                  </a:ln>
                  <a:solidFill>
                    <a:srgbClr val="FFFFFF"/>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endParaRPr>
              </a:p>
            </p:txBody>
          </p:sp>
          <p:sp>
            <p:nvSpPr>
              <p:cNvPr id="561181" name="Rectangle 98"/>
              <p:cNvSpPr>
                <a:spLocks noChangeArrowheads="1"/>
              </p:cNvSpPr>
              <p:nvPr/>
            </p:nvSpPr>
            <p:spPr bwMode="auto">
              <a:xfrm>
                <a:off x="672" y="1803"/>
                <a:ext cx="1688" cy="109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561168" name="Group 101"/>
            <p:cNvGrpSpPr>
              <a:grpSpLocks/>
            </p:cNvGrpSpPr>
            <p:nvPr/>
          </p:nvGrpSpPr>
          <p:grpSpPr bwMode="auto">
            <a:xfrm>
              <a:off x="2360" y="1803"/>
              <a:ext cx="1712" cy="1093"/>
              <a:chOff x="2360" y="1803"/>
              <a:chExt cx="1712" cy="1093"/>
            </a:xfrm>
          </p:grpSpPr>
          <p:sp>
            <p:nvSpPr>
              <p:cNvPr id="561178" name="Rectangle 68"/>
              <p:cNvSpPr>
                <a:spLocks noChangeArrowheads="1"/>
              </p:cNvSpPr>
              <p:nvPr/>
            </p:nvSpPr>
            <p:spPr bwMode="auto">
              <a:xfrm>
                <a:off x="2392" y="1803"/>
                <a:ext cx="1648" cy="1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FFFFFF"/>
                    </a:solidFill>
                    <a:effectLst>
                      <a:glow rad="228600">
                        <a:srgbClr val="000000">
                          <a:alpha val="94000"/>
                        </a:srgbClr>
                      </a:glow>
                    </a:effectLst>
                    <a:uLnTx/>
                    <a:uFillTx/>
                    <a:latin typeface="Arial" panose="020B0604020202020204" pitchFamily="34" charset="0"/>
                    <a:ea typeface="ＭＳ Ｐゴシック" charset="-128"/>
                    <a:cs typeface="Arial" panose="020B0604020202020204" pitchFamily="34" charset="0"/>
                  </a:rPr>
                  <a:t>الشيوخ (أع 11:30 ؛ 14: 23-24 ؛ 15: 1-6 ؛ 16: 4 ؛ 20: 17-38 ؛ 21: 17-26 ؛ 1 تس 5: 12-13 ؛ في 1: 1 ؛ 1 تي 3: 1-7 ؛ 4:14 ؛ 5: 17-25 ؛ تي 1: 5-9 ؛ يع 5:14 ؛ 1 بط 5: 1-5 ؛ عب 13: 17)</a:t>
                </a:r>
                <a:endParaRPr kumimoji="0" lang="en-US"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endParaRPr>
              </a:p>
            </p:txBody>
          </p:sp>
          <p:sp>
            <p:nvSpPr>
              <p:cNvPr id="561179" name="Rectangle 100"/>
              <p:cNvSpPr>
                <a:spLocks noChangeArrowheads="1"/>
              </p:cNvSpPr>
              <p:nvPr/>
            </p:nvSpPr>
            <p:spPr bwMode="auto">
              <a:xfrm>
                <a:off x="2360" y="1803"/>
                <a:ext cx="1712" cy="109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561169" name="Group 103"/>
            <p:cNvGrpSpPr>
              <a:grpSpLocks/>
            </p:cNvGrpSpPr>
            <p:nvPr/>
          </p:nvGrpSpPr>
          <p:grpSpPr bwMode="auto">
            <a:xfrm>
              <a:off x="0" y="2896"/>
              <a:ext cx="672" cy="863"/>
              <a:chOff x="0" y="2896"/>
              <a:chExt cx="672" cy="863"/>
            </a:xfrm>
          </p:grpSpPr>
          <p:sp>
            <p:nvSpPr>
              <p:cNvPr id="561176" name="Rectangle 69"/>
              <p:cNvSpPr>
                <a:spLocks noChangeArrowheads="1"/>
              </p:cNvSpPr>
              <p:nvPr/>
            </p:nvSpPr>
            <p:spPr bwMode="auto">
              <a:xfrm>
                <a:off x="32" y="2896"/>
                <a:ext cx="60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rPr>
                  <a:t>الشهادة</a:t>
                </a:r>
                <a:endParaRPr kumimoji="0" lang="en-US"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endParaRPr>
              </a:p>
            </p:txBody>
          </p:sp>
          <p:sp>
            <p:nvSpPr>
              <p:cNvPr id="561177" name="Rectangle 102"/>
              <p:cNvSpPr>
                <a:spLocks noChangeArrowheads="1"/>
              </p:cNvSpPr>
              <p:nvPr/>
            </p:nvSpPr>
            <p:spPr bwMode="auto">
              <a:xfrm>
                <a:off x="0" y="2896"/>
                <a:ext cx="67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561170" name="Group 105"/>
            <p:cNvGrpSpPr>
              <a:grpSpLocks/>
            </p:cNvGrpSpPr>
            <p:nvPr/>
          </p:nvGrpSpPr>
          <p:grpSpPr bwMode="auto">
            <a:xfrm>
              <a:off x="672" y="2896"/>
              <a:ext cx="1688" cy="863"/>
              <a:chOff x="672" y="2896"/>
              <a:chExt cx="1688" cy="863"/>
            </a:xfrm>
          </p:grpSpPr>
          <p:sp>
            <p:nvSpPr>
              <p:cNvPr id="561174" name="Rectangle 70"/>
              <p:cNvSpPr>
                <a:spLocks noChangeArrowheads="1"/>
              </p:cNvSpPr>
              <p:nvPr/>
            </p:nvSpPr>
            <p:spPr bwMode="auto">
              <a:xfrm>
                <a:off x="704" y="2896"/>
                <a:ext cx="162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4000"/>
                        </a:srgbClr>
                      </a:glow>
                    </a:effectLst>
                    <a:uLnTx/>
                    <a:uFillTx/>
                    <a:latin typeface="Arial" panose="020B0604020202020204" pitchFamily="34" charset="0"/>
                    <a:ea typeface="ＭＳ Ｐゴシック" charset="-128"/>
                    <a:cs typeface="Arial" panose="020B0604020202020204" pitchFamily="34" charset="0"/>
                  </a:rPr>
                  <a:t>نور للأمم (إش 49: 3-6)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4000"/>
                        </a:srgbClr>
                      </a:glow>
                    </a:effectLst>
                    <a:uLnTx/>
                    <a:uFillTx/>
                    <a:latin typeface="Arial" panose="020B0604020202020204" pitchFamily="34" charset="0"/>
                    <a:ea typeface="ＭＳ Ｐゴシック" charset="-128"/>
                    <a:cs typeface="Arial" panose="020B0604020202020204" pitchFamily="34" charset="0"/>
                  </a:rPr>
                  <a:t>مملكة كهنة (خر 19: 6)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4000"/>
                        </a:srgbClr>
                      </a:glow>
                    </a:effectLst>
                    <a:uLnTx/>
                    <a:uFillTx/>
                    <a:latin typeface="Arial" panose="020B0604020202020204" pitchFamily="34" charset="0"/>
                    <a:ea typeface="ＭＳ Ｐゴシック" charset="-128"/>
                    <a:cs typeface="Arial" panose="020B0604020202020204" pitchFamily="34" charset="0"/>
                  </a:rPr>
                  <a:t>أمة مقدسة (خر 19: 6)</a:t>
                </a:r>
                <a:endParaRPr kumimoji="0" lang="zh-CN" altLang="en-US" sz="2200" b="1" i="0" u="none" strike="noStrike" kern="1200" cap="none" spc="0" normalizeH="0" baseline="0" noProof="0" dirty="0">
                  <a:ln>
                    <a:noFill/>
                  </a:ln>
                  <a:solidFill>
                    <a:srgbClr val="FFFFFF"/>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endParaRPr>
              </a:p>
            </p:txBody>
          </p:sp>
          <p:sp>
            <p:nvSpPr>
              <p:cNvPr id="561175" name="Rectangle 104"/>
              <p:cNvSpPr>
                <a:spLocks noChangeArrowheads="1"/>
              </p:cNvSpPr>
              <p:nvPr/>
            </p:nvSpPr>
            <p:spPr bwMode="auto">
              <a:xfrm>
                <a:off x="672" y="2896"/>
                <a:ext cx="1688"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561171" name="Group 107"/>
            <p:cNvGrpSpPr>
              <a:grpSpLocks/>
            </p:cNvGrpSpPr>
            <p:nvPr/>
          </p:nvGrpSpPr>
          <p:grpSpPr bwMode="auto">
            <a:xfrm>
              <a:off x="2360" y="2896"/>
              <a:ext cx="1712" cy="863"/>
              <a:chOff x="2360" y="2896"/>
              <a:chExt cx="1712" cy="863"/>
            </a:xfrm>
          </p:grpSpPr>
          <p:sp>
            <p:nvSpPr>
              <p:cNvPr id="561172" name="Rectangle 71"/>
              <p:cNvSpPr>
                <a:spLocks noChangeArrowheads="1"/>
              </p:cNvSpPr>
              <p:nvPr/>
            </p:nvSpPr>
            <p:spPr bwMode="auto">
              <a:xfrm>
                <a:off x="2392" y="2896"/>
                <a:ext cx="164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4000"/>
                        </a:srgbClr>
                      </a:glow>
                    </a:effectLst>
                    <a:uLnTx/>
                    <a:uFillTx/>
                    <a:latin typeface="Arial" panose="020B0604020202020204" pitchFamily="34" charset="0"/>
                    <a:ea typeface="ＭＳ Ｐゴシック" charset="-128"/>
                    <a:cs typeface="Arial" panose="020B0604020202020204" pitchFamily="34" charset="0"/>
                  </a:rPr>
                  <a:t>نور العالم (مت 5: 14-16)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4000"/>
                        </a:srgbClr>
                      </a:glow>
                    </a:effectLst>
                    <a:uLnTx/>
                    <a:uFillTx/>
                    <a:latin typeface="Arial" panose="020B0604020202020204" pitchFamily="34" charset="0"/>
                    <a:ea typeface="ＭＳ Ｐゴシック" charset="-128"/>
                    <a:cs typeface="Arial" panose="020B0604020202020204" pitchFamily="34" charset="0"/>
                  </a:rPr>
                  <a:t>كهنوت ملكي مقدس (1 بط 2: 5 ، 9) أمة مقدسة (1 بط 5: 9).</a:t>
                </a:r>
                <a:endParaRPr kumimoji="0" lang="en-US"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endParaRPr>
              </a:p>
            </p:txBody>
          </p:sp>
          <p:sp>
            <p:nvSpPr>
              <p:cNvPr id="561173" name="Rectangle 106"/>
              <p:cNvSpPr>
                <a:spLocks noChangeArrowheads="1"/>
              </p:cNvSpPr>
              <p:nvPr/>
            </p:nvSpPr>
            <p:spPr bwMode="auto">
              <a:xfrm>
                <a:off x="2360" y="2896"/>
                <a:ext cx="171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Arial" panose="020B0604020202020204" pitchFamily="34" charset="0"/>
                  <a:ea typeface="ＭＳ Ｐゴシック" charset="0"/>
                  <a:cs typeface="Arial" panose="020B0604020202020204" pitchFamily="34" charset="0"/>
                </a:endParaRPr>
              </a:p>
            </p:txBody>
          </p:sp>
        </p:grpSp>
      </p:grpSp>
      <p:sp>
        <p:nvSpPr>
          <p:cNvPr id="3" name="Text Box 100">
            <a:extLst>
              <a:ext uri="{FF2B5EF4-FFF2-40B4-BE49-F238E27FC236}">
                <a16:creationId xmlns:a16="http://schemas.microsoft.com/office/drawing/2014/main" id="{47668D1F-B638-47D7-FA9A-2F76F4BF5760}"/>
              </a:ext>
            </a:extLst>
          </p:cNvPr>
          <p:cNvSpPr txBox="1">
            <a:spLocks noChangeArrowheads="1"/>
          </p:cNvSpPr>
          <p:nvPr/>
        </p:nvSpPr>
        <p:spPr bwMode="auto">
          <a:xfrm>
            <a:off x="8147455" y="762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118</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22788683"/>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p:cNvSpPr txBox="1">
            <a:spLocks/>
          </p:cNvSpPr>
          <p:nvPr/>
        </p:nvSpPr>
        <p:spPr bwMode="auto">
          <a:xfrm>
            <a:off x="1295400" y="1828800"/>
            <a:ext cx="6400800" cy="457200"/>
          </a:xfrm>
          <a:prstGeom prst="rect">
            <a:avLst/>
          </a:prstGeom>
          <a:noFill/>
          <a:ln w="9525">
            <a:no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
                <a:srgbClr val="D16349"/>
              </a:buClr>
              <a:buSzPct val="85000"/>
              <a:buFont typeface="Wingdings 2" charset="0"/>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IN BRIEF</a:t>
            </a:r>
          </a:p>
        </p:txBody>
      </p:sp>
      <p:pic>
        <p:nvPicPr>
          <p:cNvPr id="219138" name="Picture 2"/>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1905000" y="0"/>
            <a:ext cx="5181600" cy="688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a:xfrm>
            <a:off x="571500" y="71438"/>
            <a:ext cx="7772400" cy="1466478"/>
          </a:xfrm>
        </p:spPr>
        <p:txBody>
          <a:bodyPr/>
          <a:lstStyle/>
          <a:p>
            <a:pPr>
              <a:defRPr/>
            </a:pPr>
            <a:r>
              <a:rPr lang="ar-JO" b="1" dirty="0">
                <a:solidFill>
                  <a:schemeClr val="bg1"/>
                </a:solidFill>
                <a:effectLst>
                  <a:outerShdw blurRad="38100" dist="38100" dir="2700000" algn="tl">
                    <a:srgbClr val="000000"/>
                  </a:outerShdw>
                </a:effectLst>
                <a:latin typeface="Arial" charset="0"/>
                <a:ea typeface="ＭＳ Ｐゴシック" charset="0"/>
                <a:cs typeface="Arial" charset="0"/>
              </a:rPr>
              <a:t>العهد الجديد</a:t>
            </a:r>
            <a:br>
              <a:rPr lang="en-US" b="1" dirty="0">
                <a:solidFill>
                  <a:schemeClr val="bg1"/>
                </a:solidFill>
                <a:effectLst>
                  <a:outerShdw blurRad="38100" dist="38100" dir="2700000" algn="tl">
                    <a:srgbClr val="000000"/>
                  </a:outerShdw>
                </a:effectLst>
                <a:latin typeface="Arial" charset="0"/>
                <a:ea typeface="ＭＳ Ｐゴシック" charset="0"/>
                <a:cs typeface="Arial" charset="0"/>
              </a:rPr>
            </a:br>
            <a:r>
              <a:rPr lang="en-US" b="1" dirty="0">
                <a:solidFill>
                  <a:schemeClr val="bg1"/>
                </a:solidFill>
                <a:effectLst>
                  <a:outerShdw blurRad="38100" dist="38100" dir="2700000" algn="tl">
                    <a:srgbClr val="000000"/>
                  </a:outerShdw>
                </a:effectLst>
                <a:latin typeface="Arial" charset="0"/>
                <a:ea typeface="ＭＳ Ｐゴシック" charset="0"/>
                <a:cs typeface="Arial" charset="0"/>
              </a:rPr>
              <a:t>(</a:t>
            </a:r>
            <a:r>
              <a:rPr lang="ar-SA" b="1" dirty="0">
                <a:solidFill>
                  <a:schemeClr val="bg1"/>
                </a:solidFill>
                <a:effectLst>
                  <a:outerShdw blurRad="38100" dist="38100" dir="2700000" algn="tl">
                    <a:srgbClr val="000000"/>
                  </a:outerShdw>
                </a:effectLst>
                <a:latin typeface="Arial" charset="0"/>
                <a:ea typeface="ＭＳ Ｐゴシック" charset="0"/>
                <a:cs typeface="Arial" charset="0"/>
              </a:rPr>
              <a:t>إرميا</a:t>
            </a:r>
            <a:r>
              <a:rPr lang="ar-JO" b="1" dirty="0">
                <a:solidFill>
                  <a:schemeClr val="bg1"/>
                </a:solidFill>
                <a:effectLst>
                  <a:outerShdw blurRad="38100" dist="38100" dir="2700000" algn="tl">
                    <a:srgbClr val="000000"/>
                  </a:outerShdw>
                </a:effectLst>
                <a:latin typeface="Arial" charset="0"/>
                <a:ea typeface="ＭＳ Ｐゴシック" charset="0"/>
                <a:cs typeface="Arial" charset="0"/>
              </a:rPr>
              <a:t> 31: 31-34</a:t>
            </a:r>
            <a:r>
              <a:rPr lang="en-US" b="1" dirty="0">
                <a:solidFill>
                  <a:schemeClr val="bg1"/>
                </a:solidFill>
                <a:effectLst>
                  <a:outerShdw blurRad="38100" dist="38100" dir="2700000" algn="tl">
                    <a:srgbClr val="000000"/>
                  </a:outerShdw>
                </a:effectLst>
                <a:latin typeface="Arial" charset="0"/>
                <a:ea typeface="ＭＳ Ｐゴシック" charset="0"/>
                <a:cs typeface="Arial" charset="0"/>
              </a:rPr>
              <a:t>) </a:t>
            </a:r>
          </a:p>
        </p:txBody>
      </p:sp>
    </p:spTree>
    <p:extLst>
      <p:ext uri="{BB962C8B-B14F-4D97-AF65-F5344CB8AC3E}">
        <p14:creationId xmlns:p14="http://schemas.microsoft.com/office/powerpoint/2010/main" val="4156152093"/>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2">
            <a:extLst>
              <a:ext uri="{FF2B5EF4-FFF2-40B4-BE49-F238E27FC236}">
                <a16:creationId xmlns:a16="http://schemas.microsoft.com/office/drawing/2014/main" id="{72699017-7E50-8741-813E-558F9E36E66A}"/>
              </a:ext>
            </a:extLst>
          </p:cNvPr>
          <p:cNvSpPr>
            <a:spLocks noGrp="1" noChangeArrowheads="1"/>
          </p:cNvSpPr>
          <p:nvPr>
            <p:ph type="title"/>
          </p:nvPr>
        </p:nvSpPr>
        <p:spPr>
          <a:xfrm>
            <a:off x="301625" y="76200"/>
            <a:ext cx="8534400" cy="758825"/>
          </a:xfrm>
        </p:spPr>
        <p:txBody>
          <a:bodyPr/>
          <a:lstStyle/>
          <a:p>
            <a:r>
              <a:rPr lang="ar-JO" altLang="en-US" sz="4400"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العهد الجديد</a:t>
            </a:r>
            <a:endParaRPr lang="en-US" altLang="en-US" sz="4400" b="1" dirty="0">
              <a:solidFill>
                <a:schemeClr val="tx1"/>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288770" name="Picture 2" descr="New_covenant">
            <a:extLst>
              <a:ext uri="{FF2B5EF4-FFF2-40B4-BE49-F238E27FC236}">
                <a16:creationId xmlns:a16="http://schemas.microsoft.com/office/drawing/2014/main" id="{D4FC8501-B77F-ED4C-8339-EE0501CFE7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0388" y="1600200"/>
            <a:ext cx="1701800" cy="2438400"/>
          </a:xfrm>
          <a:prstGeom prst="rect">
            <a:avLst/>
          </a:prstGeom>
          <a:noFill/>
          <a:ln w="1016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88771" name="TextBox 4">
            <a:extLst>
              <a:ext uri="{FF2B5EF4-FFF2-40B4-BE49-F238E27FC236}">
                <a16:creationId xmlns:a16="http://schemas.microsoft.com/office/drawing/2014/main" id="{EB804A17-D022-1F4D-939B-2842A31B02F0}"/>
              </a:ext>
            </a:extLst>
          </p:cNvPr>
          <p:cNvSpPr txBox="1">
            <a:spLocks noChangeArrowheads="1"/>
          </p:cNvSpPr>
          <p:nvPr/>
        </p:nvSpPr>
        <p:spPr bwMode="auto">
          <a:xfrm>
            <a:off x="3563888" y="685800"/>
            <a:ext cx="20882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ar-JO" altLang="en-US" b="1" dirty="0">
                <a:solidFill>
                  <a:srgbClr val="660066"/>
                </a:solidFill>
                <a:cs typeface="Arial" panose="020B0604020202020204" pitchFamily="34" charset="0"/>
              </a:rPr>
              <a:t>إرميا 31: 31-34</a:t>
            </a:r>
            <a:endParaRPr lang="en-US" altLang="en-US" b="1" dirty="0">
              <a:solidFill>
                <a:srgbClr val="660066"/>
              </a:solidFill>
              <a:cs typeface="Arial" panose="020B0604020202020204" pitchFamily="34" charset="0"/>
            </a:endParaRPr>
          </a:p>
        </p:txBody>
      </p:sp>
      <p:sp>
        <p:nvSpPr>
          <p:cNvPr id="288772" name="Rectangle 3">
            <a:extLst>
              <a:ext uri="{FF2B5EF4-FFF2-40B4-BE49-F238E27FC236}">
                <a16:creationId xmlns:a16="http://schemas.microsoft.com/office/drawing/2014/main" id="{6B472C22-C58A-C84C-A9FD-BAE589E4F439}"/>
              </a:ext>
            </a:extLst>
          </p:cNvPr>
          <p:cNvSpPr txBox="1">
            <a:spLocks noChangeArrowheads="1"/>
          </p:cNvSpPr>
          <p:nvPr/>
        </p:nvSpPr>
        <p:spPr bwMode="auto">
          <a:xfrm>
            <a:off x="228600" y="1447800"/>
            <a:ext cx="6629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20000"/>
              </a:spcBef>
              <a:buClr>
                <a:srgbClr val="D16349"/>
              </a:buClr>
              <a:buSzPct val="85000"/>
            </a:pPr>
            <a:r>
              <a:rPr lang="ar-JO" altLang="en-US" b="1" u="sng" dirty="0">
                <a:solidFill>
                  <a:srgbClr val="000000"/>
                </a:solidFill>
                <a:cs typeface="Arial" panose="020B0604020202020204" pitchFamily="34" charset="0"/>
              </a:rPr>
              <a:t>تعريفي: </a:t>
            </a:r>
            <a:r>
              <a:rPr lang="ar-JO" altLang="en-US" b="1" dirty="0">
                <a:solidFill>
                  <a:srgbClr val="000000"/>
                </a:solidFill>
                <a:cs typeface="Arial" panose="020B0604020202020204" pitchFamily="34" charset="0"/>
              </a:rPr>
              <a:t>تضخيم الله غير المشروط للوعد المبارك في العهد الإبراهيمي الذي سيختبر فيه إسرائيل ويهوذا الفداء الوطني والروحي ولكن فيه تختبر الكنيسة أيضًا بركات حاضرة جزئية.</a:t>
            </a:r>
          </a:p>
          <a:p>
            <a:pPr algn="r" eaLnBrk="1" hangingPunct="1">
              <a:spcBef>
                <a:spcPct val="20000"/>
              </a:spcBef>
              <a:buClr>
                <a:srgbClr val="D16349"/>
              </a:buClr>
              <a:buSzPct val="85000"/>
            </a:pPr>
            <a:endParaRPr lang="en-US" altLang="en-US" b="1" dirty="0">
              <a:solidFill>
                <a:srgbClr val="000000"/>
              </a:solidFill>
              <a:cs typeface="Arial" panose="020B0604020202020204" pitchFamily="34" charset="0"/>
            </a:endParaRPr>
          </a:p>
          <a:p>
            <a:pPr algn="r" eaLnBrk="1" hangingPunct="1">
              <a:spcBef>
                <a:spcPct val="20000"/>
              </a:spcBef>
              <a:buClr>
                <a:srgbClr val="D16349"/>
              </a:buClr>
              <a:buSzPct val="85000"/>
            </a:pPr>
            <a:r>
              <a:rPr lang="ar-JO" altLang="en-US" b="1" u="sng" dirty="0">
                <a:solidFill>
                  <a:srgbClr val="000000"/>
                </a:solidFill>
                <a:cs typeface="Arial" panose="020B0604020202020204" pitchFamily="34" charset="0"/>
              </a:rPr>
              <a:t>التعريف البديل (الألفي): </a:t>
            </a:r>
            <a:r>
              <a:rPr lang="ar-JO" altLang="en-US" b="1" dirty="0">
                <a:solidFill>
                  <a:srgbClr val="000000"/>
                </a:solidFill>
                <a:cs typeface="Arial" panose="020B0604020202020204" pitchFamily="34" charset="0"/>
              </a:rPr>
              <a:t>بركة الروح في العصر الحاضر تعطى لكل مؤمن باعتباره "نسل إبراهيم" (غل 3: 7، 16، 29؛ 4: 31) لأن الله قد رفض إسرائيل القومية واستبدلها بالكنيسة.</a:t>
            </a:r>
            <a:endParaRPr lang="en-US" altLang="en-US" b="1" dirty="0">
              <a:solidFill>
                <a:srgbClr val="000000"/>
              </a:solidFill>
              <a:cs typeface="Arial" panose="020B0604020202020204" pitchFamily="34" charset="0"/>
            </a:endParaRPr>
          </a:p>
        </p:txBody>
      </p:sp>
      <p:sp>
        <p:nvSpPr>
          <p:cNvPr id="288773" name="Text Box 6">
            <a:extLst>
              <a:ext uri="{FF2B5EF4-FFF2-40B4-BE49-F238E27FC236}">
                <a16:creationId xmlns:a16="http://schemas.microsoft.com/office/drawing/2014/main" id="{EB9DA1D3-95C5-C949-9A38-C4BB51317249}"/>
              </a:ext>
            </a:extLst>
          </p:cNvPr>
          <p:cNvSpPr txBox="1">
            <a:spLocks noChangeArrowheads="1"/>
          </p:cNvSpPr>
          <p:nvPr/>
        </p:nvSpPr>
        <p:spPr bwMode="auto">
          <a:xfrm>
            <a:off x="8286750" y="142875"/>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ar-JO" altLang="en-US" b="1" dirty="0">
                <a:solidFill>
                  <a:srgbClr val="000000"/>
                </a:solidFill>
                <a:cs typeface="Arial" panose="020B0604020202020204" pitchFamily="34" charset="0"/>
              </a:rPr>
              <a:t>30</a:t>
            </a:r>
            <a:endParaRPr lang="en-US" altLang="en-US" b="1" dirty="0">
              <a:solidFill>
                <a:srgbClr val="000000"/>
              </a:solidFill>
              <a:cs typeface="Arial" panose="020B0604020202020204" pitchFamily="34"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Text Box 6"/>
          <p:cNvSpPr txBox="1">
            <a:spLocks noChangeArrowheads="1"/>
          </p:cNvSpPr>
          <p:nvPr/>
        </p:nvSpPr>
        <p:spPr bwMode="auto">
          <a:xfrm>
            <a:off x="1600200" y="847725"/>
            <a:ext cx="6248400" cy="708025"/>
          </a:xfrm>
          <a:prstGeom prst="rect">
            <a:avLst/>
          </a:prstGeom>
          <a:solidFill>
            <a:srgbClr val="000000"/>
          </a:solidFill>
          <a:ln w="19050">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الإبراهيمي</a:t>
            </a:r>
            <a:br>
              <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ar-JO"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تك 12: 1-3</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nvGrpSpPr>
          <p:cNvPr id="221186" name="Group 20"/>
          <p:cNvGrpSpPr>
            <a:grpSpLocks/>
          </p:cNvGrpSpPr>
          <p:nvPr/>
        </p:nvGrpSpPr>
        <p:grpSpPr bwMode="auto">
          <a:xfrm>
            <a:off x="1524000" y="1371600"/>
            <a:ext cx="6262688" cy="3112410"/>
            <a:chOff x="672" y="1621"/>
            <a:chExt cx="4080" cy="2027"/>
          </a:xfrm>
        </p:grpSpPr>
        <p:sp>
          <p:nvSpPr>
            <p:cNvPr id="221193" name="AutoShape 16"/>
            <p:cNvSpPr>
              <a:spLocks noChangeArrowheads="1"/>
            </p:cNvSpPr>
            <p:nvPr/>
          </p:nvSpPr>
          <p:spPr bwMode="auto">
            <a:xfrm>
              <a:off x="3792" y="1776"/>
              <a:ext cx="960" cy="1872"/>
            </a:xfrm>
            <a:prstGeom prst="downArrow">
              <a:avLst>
                <a:gd name="adj1" fmla="val 50000"/>
                <a:gd name="adj2" fmla="val 48750"/>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ea typeface="ＭＳ Ｐゴシック" charset="0"/>
                <a:cs typeface="Arial" panose="020B0604020202020204" pitchFamily="34" charset="0"/>
              </a:endParaRPr>
            </a:p>
          </p:txBody>
        </p:sp>
        <p:sp>
          <p:nvSpPr>
            <p:cNvPr id="221194" name="AutoShape 15"/>
            <p:cNvSpPr>
              <a:spLocks noChangeArrowheads="1"/>
            </p:cNvSpPr>
            <p:nvPr/>
          </p:nvSpPr>
          <p:spPr bwMode="auto">
            <a:xfrm>
              <a:off x="2208" y="1776"/>
              <a:ext cx="960" cy="1872"/>
            </a:xfrm>
            <a:prstGeom prst="downArrow">
              <a:avLst>
                <a:gd name="adj1" fmla="val 50000"/>
                <a:gd name="adj2" fmla="val 48750"/>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ea typeface="ＭＳ Ｐゴシック" charset="0"/>
                <a:cs typeface="Arial" panose="020B0604020202020204" pitchFamily="34" charset="0"/>
              </a:endParaRPr>
            </a:p>
          </p:txBody>
        </p:sp>
        <p:sp>
          <p:nvSpPr>
            <p:cNvPr id="221195" name="AutoShape 7"/>
            <p:cNvSpPr>
              <a:spLocks noChangeArrowheads="1"/>
            </p:cNvSpPr>
            <p:nvPr/>
          </p:nvSpPr>
          <p:spPr bwMode="auto">
            <a:xfrm>
              <a:off x="672" y="1776"/>
              <a:ext cx="960" cy="1872"/>
            </a:xfrm>
            <a:prstGeom prst="downArrow">
              <a:avLst>
                <a:gd name="adj1" fmla="val 50000"/>
                <a:gd name="adj2" fmla="val 48750"/>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ea typeface="ＭＳ Ｐゴシック" charset="0"/>
                <a:cs typeface="Arial" panose="020B0604020202020204" pitchFamily="34" charset="0"/>
              </a:endParaRPr>
            </a:p>
          </p:txBody>
        </p:sp>
        <p:sp>
          <p:nvSpPr>
            <p:cNvPr id="221196" name="Text Box 11"/>
            <p:cNvSpPr txBox="1">
              <a:spLocks noChangeArrowheads="1"/>
            </p:cNvSpPr>
            <p:nvPr/>
          </p:nvSpPr>
          <p:spPr bwMode="auto">
            <a:xfrm flipV="1">
              <a:off x="971" y="1921"/>
              <a:ext cx="401" cy="10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الأرض</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1197" name="Rectangle 13"/>
            <p:cNvSpPr>
              <a:spLocks noChangeArrowheads="1"/>
            </p:cNvSpPr>
            <p:nvPr/>
          </p:nvSpPr>
          <p:spPr bwMode="auto">
            <a:xfrm flipH="1" flipV="1">
              <a:off x="2469" y="1969"/>
              <a:ext cx="401" cy="10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ea typeface="ＭＳ Ｐゴシック" charset="0"/>
                  <a:cs typeface="Arial" panose="020B0604020202020204" pitchFamily="34" charset="0"/>
                </a:rPr>
                <a:t>النسل</a:t>
              </a:r>
              <a:endParaRPr kumimoji="0" lang="en-US" sz="2800" b="1" i="0" u="none" strike="noStrike" kern="1200" cap="none" spc="0" normalizeH="0" baseline="0" noProof="0" dirty="0">
                <a:ln>
                  <a:noFill/>
                </a:ln>
                <a:solidFill>
                  <a:prstClr val="black"/>
                </a:solidFill>
                <a:effectLst/>
                <a:uLnTx/>
                <a:uFillTx/>
                <a:ea typeface="ＭＳ Ｐゴシック" charset="0"/>
                <a:cs typeface="Arial" panose="020B0604020202020204" pitchFamily="34" charset="0"/>
              </a:endParaRPr>
            </a:p>
          </p:txBody>
        </p:sp>
        <p:sp>
          <p:nvSpPr>
            <p:cNvPr id="221198" name="Rectangle 14"/>
            <p:cNvSpPr>
              <a:spLocks noChangeArrowheads="1"/>
            </p:cNvSpPr>
            <p:nvPr/>
          </p:nvSpPr>
          <p:spPr bwMode="auto">
            <a:xfrm flipH="1" flipV="1">
              <a:off x="4072" y="1621"/>
              <a:ext cx="401"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ea typeface="ＭＳ Ｐゴシック" charset="0"/>
                  <a:cs typeface="Arial" panose="020B0604020202020204" pitchFamily="34" charset="0"/>
                </a:rPr>
                <a:t>البَرَكة</a:t>
              </a:r>
              <a:endParaRPr kumimoji="0" lang="en-US" sz="2800" b="1" i="0" u="none" strike="noStrike" kern="1200" cap="none" spc="0" normalizeH="0" baseline="0" noProof="0" dirty="0">
                <a:ln>
                  <a:noFill/>
                </a:ln>
                <a:solidFill>
                  <a:prstClr val="black"/>
                </a:solidFill>
                <a:effectLst/>
                <a:uLnTx/>
                <a:uFillTx/>
                <a:ea typeface="ＭＳ Ｐゴシック" charset="0"/>
                <a:cs typeface="Arial" panose="020B0604020202020204" pitchFamily="34" charset="0"/>
              </a:endParaRPr>
            </a:p>
          </p:txBody>
        </p:sp>
      </p:grpSp>
      <p:sp>
        <p:nvSpPr>
          <p:cNvPr id="221187" name="Rectangle 17"/>
          <p:cNvSpPr>
            <a:spLocks noChangeArrowheads="1"/>
          </p:cNvSpPr>
          <p:nvPr/>
        </p:nvSpPr>
        <p:spPr bwMode="auto">
          <a:xfrm>
            <a:off x="214313" y="4627563"/>
            <a:ext cx="2895600" cy="7620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ea typeface="ＭＳ Ｐゴシック" charset="0"/>
                <a:cs typeface="Arial" panose="020B0604020202020204" pitchFamily="34" charset="0"/>
              </a:rPr>
              <a:t>الأرض</a:t>
            </a:r>
            <a:endParaRPr kumimoji="0" lang="en-US" sz="1800" b="1" i="0" u="none" strike="noStrike" kern="1200" cap="none" spc="0" normalizeH="0" baseline="0" noProof="0" dirty="0">
              <a:ln>
                <a:noFill/>
              </a:ln>
              <a:solidFill>
                <a:prstClr val="black"/>
              </a:solidFill>
              <a:effectLst/>
              <a:uLnTx/>
              <a:uFillTx/>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ea typeface="ＭＳ Ｐゴシック" charset="0"/>
                <a:cs typeface="Arial" panose="020B0604020202020204" pitchFamily="34" charset="0"/>
              </a:rPr>
              <a:t>تث 30: 1-10</a:t>
            </a:r>
            <a:endParaRPr kumimoji="0" lang="en-US" sz="1800" b="1" i="0" u="none" strike="noStrike" kern="1200" cap="none" spc="0" normalizeH="0" baseline="0" noProof="0" dirty="0">
              <a:ln>
                <a:noFill/>
              </a:ln>
              <a:solidFill>
                <a:prstClr val="black"/>
              </a:solidFill>
              <a:effectLst/>
              <a:uLnTx/>
              <a:uFillTx/>
              <a:ea typeface="ＭＳ Ｐゴシック" charset="0"/>
              <a:cs typeface="Arial" panose="020B0604020202020204" pitchFamily="34" charset="0"/>
            </a:endParaRPr>
          </a:p>
        </p:txBody>
      </p:sp>
      <p:sp>
        <p:nvSpPr>
          <p:cNvPr id="221188" name="Rectangle 18"/>
          <p:cNvSpPr>
            <a:spLocks noChangeArrowheads="1"/>
          </p:cNvSpPr>
          <p:nvPr/>
        </p:nvSpPr>
        <p:spPr bwMode="auto">
          <a:xfrm>
            <a:off x="3167063" y="4627563"/>
            <a:ext cx="2895600" cy="7620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ea typeface="ＭＳ Ｐゴシック" charset="0"/>
                <a:cs typeface="Arial" panose="020B0604020202020204" pitchFamily="34" charset="0"/>
              </a:rPr>
              <a:t>الداوودي</a:t>
            </a:r>
            <a:endParaRPr kumimoji="0" lang="en-US" sz="1800" b="1" i="0" u="none" strike="noStrike" kern="1200" cap="none" spc="0" normalizeH="0" baseline="0" noProof="0" dirty="0">
              <a:ln>
                <a:noFill/>
              </a:ln>
              <a:solidFill>
                <a:prstClr val="black"/>
              </a:solidFill>
              <a:effectLst/>
              <a:uLnTx/>
              <a:uFillTx/>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ea typeface="ＭＳ Ｐゴシック" charset="0"/>
                <a:cs typeface="Arial" panose="020B0604020202020204" pitchFamily="34" charset="0"/>
              </a:rPr>
              <a:t>2 صم 7 : 12-16</a:t>
            </a:r>
            <a:endParaRPr kumimoji="0" lang="en-US" sz="1800" b="1" i="0" u="none" strike="noStrike" kern="1200" cap="none" spc="0" normalizeH="0" baseline="0" noProof="0" dirty="0">
              <a:ln>
                <a:noFill/>
              </a:ln>
              <a:solidFill>
                <a:prstClr val="black"/>
              </a:solidFill>
              <a:effectLst/>
              <a:uLnTx/>
              <a:uFillTx/>
              <a:ea typeface="ＭＳ Ｐゴシック" charset="0"/>
              <a:cs typeface="Arial" panose="020B0604020202020204" pitchFamily="34" charset="0"/>
            </a:endParaRPr>
          </a:p>
        </p:txBody>
      </p:sp>
      <p:sp>
        <p:nvSpPr>
          <p:cNvPr id="221189" name="Rectangle 19"/>
          <p:cNvSpPr>
            <a:spLocks noChangeArrowheads="1"/>
          </p:cNvSpPr>
          <p:nvPr/>
        </p:nvSpPr>
        <p:spPr bwMode="auto">
          <a:xfrm>
            <a:off x="6119813" y="4627563"/>
            <a:ext cx="2895600" cy="7620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ea typeface="ＭＳ Ｐゴシック" charset="0"/>
                <a:cs typeface="Arial" panose="020B0604020202020204" pitchFamily="34" charset="0"/>
              </a:rPr>
              <a:t>الجديد</a:t>
            </a:r>
            <a:endParaRPr kumimoji="0" lang="en-US" sz="1800" b="1" i="0" u="none" strike="noStrike" kern="1200" cap="none" spc="0" normalizeH="0" baseline="0" noProof="0" dirty="0">
              <a:ln>
                <a:noFill/>
              </a:ln>
              <a:solidFill>
                <a:prstClr val="black"/>
              </a:solidFill>
              <a:effectLst/>
              <a:uLnTx/>
              <a:uFillTx/>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ea typeface="ＭＳ Ｐゴシック" charset="0"/>
                <a:cs typeface="Arial" panose="020B0604020202020204" pitchFamily="34" charset="0"/>
              </a:rPr>
              <a:t>إر 31: 31-34</a:t>
            </a:r>
            <a:endParaRPr kumimoji="0" lang="en-US" sz="1800" b="1" i="0" u="none" strike="noStrike" kern="1200" cap="none" spc="0" normalizeH="0" baseline="0" noProof="0" dirty="0">
              <a:ln>
                <a:noFill/>
              </a:ln>
              <a:solidFill>
                <a:prstClr val="black"/>
              </a:solidFill>
              <a:effectLst/>
              <a:uLnTx/>
              <a:uFillTx/>
              <a:ea typeface="ＭＳ Ｐゴシック" charset="0"/>
              <a:cs typeface="Arial" panose="020B0604020202020204" pitchFamily="34" charset="0"/>
            </a:endParaRPr>
          </a:p>
        </p:txBody>
      </p:sp>
      <p:sp>
        <p:nvSpPr>
          <p:cNvPr id="221190" name="Text Box 25"/>
          <p:cNvSpPr txBox="1">
            <a:spLocks noChangeArrowheads="1"/>
          </p:cNvSpPr>
          <p:nvPr/>
        </p:nvSpPr>
        <p:spPr bwMode="auto">
          <a:xfrm>
            <a:off x="8429625" y="0"/>
            <a:ext cx="70403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476</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9944" name="Title 14"/>
          <p:cNvSpPr>
            <a:spLocks noGrp="1"/>
          </p:cNvSpPr>
          <p:nvPr>
            <p:ph type="title"/>
          </p:nvPr>
        </p:nvSpPr>
        <p:spPr>
          <a:xfrm>
            <a:off x="609600" y="76200"/>
            <a:ext cx="8011886" cy="758825"/>
          </a:xfrm>
        </p:spPr>
        <p:txBody>
          <a:bodyPr>
            <a:normAutofit/>
          </a:bodyPr>
          <a:lstStyle/>
          <a:p>
            <a:pPr>
              <a:defRPr/>
            </a:pPr>
            <a:r>
              <a:rPr lang="ar-JO" sz="3600" b="1" dirty="0">
                <a:solidFill>
                  <a:schemeClr val="tx1"/>
                </a:solidFill>
                <a:latin typeface="Arial" panose="020B0604020202020204" pitchFamily="34" charset="0"/>
                <a:ea typeface="+mj-ea"/>
                <a:cs typeface="Arial" panose="020B0604020202020204" pitchFamily="34" charset="0"/>
              </a:rPr>
              <a:t>أربعة عهود كتابيَّة غير مشروطة</a:t>
            </a:r>
            <a:endParaRPr lang="en-US" sz="3600" b="1" dirty="0">
              <a:solidFill>
                <a:schemeClr val="tx1"/>
              </a:solidFill>
              <a:latin typeface="Arial" panose="020B0604020202020204" pitchFamily="34" charset="0"/>
              <a:ea typeface="+mj-ea"/>
              <a:cs typeface="Arial" panose="020B0604020202020204" pitchFamily="34" charset="0"/>
            </a:endParaRPr>
          </a:p>
        </p:txBody>
      </p:sp>
      <p:sp>
        <p:nvSpPr>
          <p:cNvPr id="221192" name="Rectangle 16"/>
          <p:cNvSpPr>
            <a:spLocks noChangeArrowheads="1"/>
          </p:cNvSpPr>
          <p:nvPr/>
        </p:nvSpPr>
        <p:spPr bwMode="auto">
          <a:xfrm>
            <a:off x="457200" y="5391150"/>
            <a:ext cx="84582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prstClr val="black"/>
                </a:solidFill>
                <a:effectLst/>
                <a:uLnTx/>
                <a:uFillTx/>
                <a:ea typeface="ＭＳ Ｐゴシック" charset="0"/>
                <a:cs typeface="Arial" panose="020B0604020202020204" pitchFamily="34" charset="0"/>
              </a:rPr>
              <a:t>العهد الجديد هو تضخيم الله غير المشروط لوعد البَرَكة في العهد الإبراهيمي حيث ستختبر يهوذا وإسرائيل الفداء القومي والروحي.</a:t>
            </a:r>
            <a:endParaRPr kumimoji="0" lang="en-US" sz="2000" b="1" i="0" u="none" strike="noStrike" kern="1200" cap="none" spc="0" normalizeH="0" baseline="0" noProof="0" dirty="0">
              <a:ln>
                <a:noFill/>
              </a:ln>
              <a:solidFill>
                <a:prstClr val="black"/>
              </a:solidFill>
              <a:effectLst/>
              <a:uLnTx/>
              <a:uFillTx/>
              <a:ea typeface="ＭＳ Ｐゴシック" charset="0"/>
              <a:cs typeface="Arial" panose="020B0604020202020204" pitchFamily="34" charset="0"/>
            </a:endParaRPr>
          </a:p>
        </p:txBody>
      </p:sp>
    </p:spTree>
    <p:extLst>
      <p:ext uri="{BB962C8B-B14F-4D97-AF65-F5344CB8AC3E}">
        <p14:creationId xmlns:p14="http://schemas.microsoft.com/office/powerpoint/2010/main" val="2485005570"/>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ChangeArrowheads="1"/>
          </p:cNvSpPr>
          <p:nvPr>
            <p:ph type="title"/>
          </p:nvPr>
        </p:nvSpPr>
        <p:spPr>
          <a:xfrm>
            <a:off x="301625" y="76200"/>
            <a:ext cx="8534400" cy="758825"/>
          </a:xfrm>
        </p:spPr>
        <p:txBody>
          <a:bodyPr/>
          <a:lstStyle/>
          <a:p>
            <a:r>
              <a:rPr lang="ar-JO" sz="4400" b="1" dirty="0">
                <a:solidFill>
                  <a:schemeClr val="tx1"/>
                </a:solidFill>
                <a:latin typeface="Arial" panose="020B0604020202020204" pitchFamily="34" charset="0"/>
                <a:ea typeface="ＭＳ Ｐゴシック" charset="0"/>
                <a:cs typeface="Arial" panose="020B0604020202020204" pitchFamily="34" charset="0"/>
              </a:rPr>
              <a:t>العهد الجديد</a:t>
            </a:r>
            <a:endParaRPr lang="en-US" sz="44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23234"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223235" name="TextBox 4"/>
          <p:cNvSpPr txBox="1">
            <a:spLocks noChangeArrowheads="1"/>
          </p:cNvSpPr>
          <p:nvPr/>
        </p:nvSpPr>
        <p:spPr bwMode="auto">
          <a:xfrm>
            <a:off x="3048000" y="685800"/>
            <a:ext cx="316992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إرميا 31: 31-34</a:t>
            </a:r>
            <a:endParaRPr kumimoji="0" lang="en-US" sz="24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p:txBody>
      </p:sp>
      <p:sp>
        <p:nvSpPr>
          <p:cNvPr id="223236" name="Rectangle 3"/>
          <p:cNvSpPr txBox="1">
            <a:spLocks noChangeArrowheads="1"/>
          </p:cNvSpPr>
          <p:nvPr/>
        </p:nvSpPr>
        <p:spPr bwMode="auto">
          <a:xfrm>
            <a:off x="119063" y="1295400"/>
            <a:ext cx="5291137" cy="526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31</a:t>
            </a:r>
            <a:r>
              <a:rPr kumimoji="0" lang="ar-JO"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ها أيام تأتي يقول الرب وأقطع </a:t>
            </a:r>
            <a:r>
              <a:rPr kumimoji="0" lang="ar-JO" sz="3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مع بيت إسرائيل ومع بيت يهوذا</a:t>
            </a:r>
            <a:r>
              <a:rPr kumimoji="0" lang="ar-JO"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عهداً جديداً 32 ليس كالعهد الذي قطعته مع آبائهم يوم أمسكتهم بيدهم لأخرجهم من أرض مصر حين نقضوا عهدي فرفضتهم يقول الرب 33 بل هذا هو العهد الذي أقطعه مع بيت إسرائيل بعد تلك الأيام يقول الرب</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0480074"/>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Grp="1" noChangeArrowheads="1"/>
          </p:cNvSpPr>
          <p:nvPr>
            <p:ph type="title"/>
          </p:nvPr>
        </p:nvSpPr>
        <p:spPr>
          <a:xfrm>
            <a:off x="301625" y="76200"/>
            <a:ext cx="8534400" cy="758825"/>
          </a:xfrm>
        </p:spPr>
        <p:txBody>
          <a:bodyPr/>
          <a:lstStyle/>
          <a:p>
            <a:r>
              <a:rPr lang="ar-JO" sz="4400" b="1" dirty="0">
                <a:solidFill>
                  <a:schemeClr val="tx1"/>
                </a:solidFill>
                <a:latin typeface="Arial" panose="020B0604020202020204" pitchFamily="34" charset="0"/>
                <a:ea typeface="ＭＳ Ｐゴシック" charset="0"/>
                <a:cs typeface="Arial" panose="020B0604020202020204" pitchFamily="34" charset="0"/>
              </a:rPr>
              <a:t>العهد الجديد</a:t>
            </a:r>
            <a:endParaRPr lang="en-US" sz="44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25282"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225283" name="TextBox 4"/>
          <p:cNvSpPr txBox="1">
            <a:spLocks noChangeArrowheads="1"/>
          </p:cNvSpPr>
          <p:nvPr/>
        </p:nvSpPr>
        <p:spPr bwMode="auto">
          <a:xfrm>
            <a:off x="3048000" y="685800"/>
            <a:ext cx="2895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إرميا 31: 31-34</a:t>
            </a:r>
            <a:endParaRPr kumimoji="0" lang="en-US" sz="24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p:txBody>
      </p:sp>
      <p:sp>
        <p:nvSpPr>
          <p:cNvPr id="225284" name="Rectangle 3"/>
          <p:cNvSpPr txBox="1">
            <a:spLocks noChangeArrowheads="1"/>
          </p:cNvSpPr>
          <p:nvPr/>
        </p:nvSpPr>
        <p:spPr bwMode="auto">
          <a:xfrm>
            <a:off x="0" y="1447800"/>
            <a:ext cx="5214938" cy="526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73050" marR="0" lvl="0" indent="-273050" algn="ctr" defTabSz="914400" rtl="0" eaLnBrk="1" fontAlgn="base" latinLnBrk="0" hangingPunct="1">
              <a:lnSpc>
                <a:spcPct val="100000"/>
              </a:lnSpc>
              <a:spcBef>
                <a:spcPct val="20000"/>
              </a:spcBef>
              <a:spcAft>
                <a:spcPct val="0"/>
              </a:spcAft>
              <a:buClr>
                <a:srgbClr val="D16349"/>
              </a:buClr>
              <a:buSzPct val="85000"/>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33ب أجعل شريعتي في داخلهم وأكتبها على قلوبهم وأكون لهم إلهاً وهم يكونون لي شعباً 34 ولا يعلمون بعد كل واحد صاحبه وكل واحد أخاه قائلين اعرفوا الرب لأنهم كلهم سيعرفونني من صغيرهم إلى كبيرهم يقول الرب لأني أصفح عن إثمهم ولا أذكر خطيتهم بعد</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1212716"/>
      </p:ext>
    </p:extLst>
  </p:cSld>
  <p:clrMapOvr>
    <a:masterClrMapping/>
  </p:clrMapOvr>
  <p:transition/>
</p:sld>
</file>

<file path=ppt/theme/_rels/them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_rels/theme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_rels/theme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Euro Soccer">
  <a:themeElements>
    <a:clrScheme name="Euro Soccer 2">
      <a:dk1>
        <a:srgbClr val="003300"/>
      </a:dk1>
      <a:lt1>
        <a:srgbClr val="659337"/>
      </a:lt1>
      <a:dk2>
        <a:srgbClr val="F8F8F8"/>
      </a:dk2>
      <a:lt2>
        <a:srgbClr val="000000"/>
      </a:lt2>
      <a:accent1>
        <a:srgbClr val="462DFF"/>
      </a:accent1>
      <a:accent2>
        <a:srgbClr val="4C92AE"/>
      </a:accent2>
      <a:accent3>
        <a:srgbClr val="B8C8AE"/>
      </a:accent3>
      <a:accent4>
        <a:srgbClr val="002A00"/>
      </a:accent4>
      <a:accent5>
        <a:srgbClr val="B0ADFF"/>
      </a:accent5>
      <a:accent6>
        <a:srgbClr val="44849D"/>
      </a:accent6>
      <a:hlink>
        <a:srgbClr val="91C5FF"/>
      </a:hlink>
      <a:folHlink>
        <a:srgbClr val="9E91FF"/>
      </a:folHlink>
    </a:clrScheme>
    <a:fontScheme name="Euro Soccer">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Euro Soccer 1">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Euro Soccer 2">
        <a:dk1>
          <a:srgbClr val="003300"/>
        </a:dk1>
        <a:lt1>
          <a:srgbClr val="659337"/>
        </a:lt1>
        <a:dk2>
          <a:srgbClr val="F8F8F8"/>
        </a:dk2>
        <a:lt2>
          <a:srgbClr val="000000"/>
        </a:lt2>
        <a:accent1>
          <a:srgbClr val="462DFF"/>
        </a:accent1>
        <a:accent2>
          <a:srgbClr val="4C92AE"/>
        </a:accent2>
        <a:accent3>
          <a:srgbClr val="B8C8AE"/>
        </a:accent3>
        <a:accent4>
          <a:srgbClr val="002A00"/>
        </a:accent4>
        <a:accent5>
          <a:srgbClr val="B0ADFF"/>
        </a:accent5>
        <a:accent6>
          <a:srgbClr val="44849D"/>
        </a:accent6>
        <a:hlink>
          <a:srgbClr val="91C5FF"/>
        </a:hlink>
        <a:folHlink>
          <a:srgbClr val="9E91FF"/>
        </a:folHlink>
      </a:clrScheme>
      <a:clrMap bg1="lt1" tx1="dk1" bg2="lt2" tx2="dk2" accent1="accent1" accent2="accent2" accent3="accent3" accent4="accent4" accent5="accent5" accent6="accent6" hlink="hlink" folHlink="folHlink"/>
    </a:extraClrScheme>
    <a:extraClrScheme>
      <a:clrScheme name="Euro Soccer 3">
        <a:dk1>
          <a:srgbClr val="000000"/>
        </a:dk1>
        <a:lt1>
          <a:srgbClr val="659538"/>
        </a:lt1>
        <a:dk2>
          <a:srgbClr val="FFFFFF"/>
        </a:dk2>
        <a:lt2>
          <a:srgbClr val="0099CC"/>
        </a:lt2>
        <a:accent1>
          <a:srgbClr val="009999"/>
        </a:accent1>
        <a:accent2>
          <a:srgbClr val="FF99CC"/>
        </a:accent2>
        <a:accent3>
          <a:srgbClr val="B8C8AE"/>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2.xml><?xml version="1.0" encoding="utf-8"?>
<a:theme xmlns:a="http://schemas.openxmlformats.org/drawingml/2006/main" name="Whirlpool">
  <a:themeElements>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ZESTY">
  <a:themeElements>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fontScheme name="ZESTY">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lnDef>
  </a:objectDefaults>
  <a:extraClrSchemeLst>
    <a:extraClrScheme>
      <a:clrScheme name="ZESTY 1">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ZESTY 2">
        <a:dk1>
          <a:srgbClr val="000000"/>
        </a:dk1>
        <a:lt1>
          <a:srgbClr val="FFFFFF"/>
        </a:lt1>
        <a:dk2>
          <a:srgbClr val="000000"/>
        </a:dk2>
        <a:lt2>
          <a:srgbClr val="FFFFFF"/>
        </a:lt2>
        <a:accent1>
          <a:srgbClr val="CC3399"/>
        </a:accent1>
        <a:accent2>
          <a:srgbClr val="000066"/>
        </a:accent2>
        <a:accent3>
          <a:srgbClr val="FFFFFF"/>
        </a:accent3>
        <a:accent4>
          <a:srgbClr val="000000"/>
        </a:accent4>
        <a:accent5>
          <a:srgbClr val="E2ADCA"/>
        </a:accent5>
        <a:accent6>
          <a:srgbClr val="00005C"/>
        </a:accent6>
        <a:hlink>
          <a:srgbClr val="CC66FF"/>
        </a:hlink>
        <a:folHlink>
          <a:srgbClr val="660033"/>
        </a:folHlink>
      </a:clrScheme>
      <a:clrMap bg1="lt1" tx1="dk1" bg2="lt2" tx2="dk2" accent1="accent1" accent2="accent2" accent3="accent3" accent4="accent4" accent5="accent5" accent6="accent6" hlink="hlink" folHlink="folHlink"/>
    </a:extraClrScheme>
    <a:extraClrScheme>
      <a:clrScheme name="ZESTY 3">
        <a:dk1>
          <a:srgbClr val="000000"/>
        </a:dk1>
        <a:lt1>
          <a:srgbClr val="FFFFFF"/>
        </a:lt1>
        <a:dk2>
          <a:srgbClr val="F8F8F8"/>
        </a:dk2>
        <a:lt2>
          <a:srgbClr val="336699"/>
        </a:lt2>
        <a:accent1>
          <a:srgbClr val="0099FF"/>
        </a:accent1>
        <a:accent2>
          <a:srgbClr val="33CCCC"/>
        </a:accent2>
        <a:accent3>
          <a:srgbClr val="FFFFFF"/>
        </a:accent3>
        <a:accent4>
          <a:srgbClr val="000000"/>
        </a:accent4>
        <a:accent5>
          <a:srgbClr val="AACAFF"/>
        </a:accent5>
        <a:accent6>
          <a:srgbClr val="2DB9B9"/>
        </a:accent6>
        <a:hlink>
          <a:srgbClr val="CC00CC"/>
        </a:hlink>
        <a:folHlink>
          <a:srgbClr val="333399"/>
        </a:folHlink>
      </a:clrScheme>
      <a:clrMap bg1="lt1" tx1="dk1" bg2="lt2" tx2="dk2" accent1="accent1" accent2="accent2" accent3="accent3" accent4="accent4" accent5="accent5" accent6="accent6" hlink="hlink" folHlink="folHlink"/>
    </a:extraClrScheme>
    <a:extraClrScheme>
      <a:clrScheme name="ZESTY 4">
        <a:dk1>
          <a:srgbClr val="000000"/>
        </a:dk1>
        <a:lt1>
          <a:srgbClr val="FFFFFF"/>
        </a:lt1>
        <a:dk2>
          <a:srgbClr val="000000"/>
        </a:dk2>
        <a:lt2>
          <a:srgbClr val="FFFFFF"/>
        </a:lt2>
        <a:accent1>
          <a:srgbClr val="FF0000"/>
        </a:accent1>
        <a:accent2>
          <a:srgbClr val="008000"/>
        </a:accent2>
        <a:accent3>
          <a:srgbClr val="FFFFFF"/>
        </a:accent3>
        <a:accent4>
          <a:srgbClr val="000000"/>
        </a:accent4>
        <a:accent5>
          <a:srgbClr val="FFAAAA"/>
        </a:accent5>
        <a:accent6>
          <a:srgbClr val="007300"/>
        </a:accent6>
        <a:hlink>
          <a:srgbClr val="FFFFFF"/>
        </a:hlink>
        <a:folHlink>
          <a:srgbClr val="003300"/>
        </a:folHlink>
      </a:clrScheme>
      <a:clrMap bg1="lt1" tx1="dk1" bg2="lt2" tx2="dk2" accent1="accent1" accent2="accent2" accent3="accent3" accent4="accent4" accent5="accent5" accent6="accent6" hlink="hlink" folHlink="folHlink"/>
    </a:extraClrScheme>
    <a:extraClrScheme>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clrMap bg1="lt1" tx1="dk1" bg2="lt2" tx2="dk2" accent1="accent1" accent2="accent2" accent3="accent3" accent4="accent4" accent5="accent5" accent6="accent6" hlink="hlink" folHlink="folHlink"/>
    </a:extraClrScheme>
    <a:extraClrScheme>
      <a:clrScheme name="ZESTY 6">
        <a:dk1>
          <a:srgbClr val="000000"/>
        </a:dk1>
        <a:lt1>
          <a:srgbClr val="FFFFFF"/>
        </a:lt1>
        <a:dk2>
          <a:srgbClr val="000066"/>
        </a:dk2>
        <a:lt2>
          <a:srgbClr val="FFFFFF"/>
        </a:lt2>
        <a:accent1>
          <a:srgbClr val="F8F8F8"/>
        </a:accent1>
        <a:accent2>
          <a:srgbClr val="0066FF"/>
        </a:accent2>
        <a:accent3>
          <a:srgbClr val="FFFFFF"/>
        </a:accent3>
        <a:accent4>
          <a:srgbClr val="000000"/>
        </a:accent4>
        <a:accent5>
          <a:srgbClr val="FBFBFB"/>
        </a:accent5>
        <a:accent6>
          <a:srgbClr val="005CE7"/>
        </a:accent6>
        <a:hlink>
          <a:srgbClr val="FF0033"/>
        </a:hlink>
        <a:folHlink>
          <a:srgbClr val="000066"/>
        </a:folHlink>
      </a:clrScheme>
      <a:clrMap bg1="lt1" tx1="dk1" bg2="lt2" tx2="dk2" accent1="accent1" accent2="accent2" accent3="accent3" accent4="accent4" accent5="accent5" accent6="accent6" hlink="hlink" folHlink="folHlink"/>
    </a:extraClrScheme>
    <a:extraClrScheme>
      <a:clrScheme name="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clrMap bg1="dk2" tx1="lt1" bg2="dk1" tx2="lt2" accent1="accent1" accent2="accent2" accent3="accent3" accent4="accent4" accent5="accent5" accent6="accent6" hlink="hlink" folHlink="folHlink"/>
    </a:extraClrScheme>
    <a:extraClrScheme>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
      <a:clrScheme name="ZESTY 9">
        <a:dk1>
          <a:srgbClr val="000000"/>
        </a:dk1>
        <a:lt1>
          <a:srgbClr val="FFFFFF"/>
        </a:lt1>
        <a:dk2>
          <a:srgbClr val="FFFFFF"/>
        </a:dk2>
        <a:lt2>
          <a:srgbClr val="FF9900"/>
        </a:lt2>
        <a:accent1>
          <a:srgbClr val="FF0000"/>
        </a:accent1>
        <a:accent2>
          <a:srgbClr val="800080"/>
        </a:accent2>
        <a:accent3>
          <a:srgbClr val="FFFFFF"/>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9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0_Default Design">
  <a:themeElements>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5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7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5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Optical">
  <a:themeElements>
    <a:clrScheme name="Optical 1">
      <a:dk1>
        <a:srgbClr val="000000"/>
      </a:dk1>
      <a:lt1>
        <a:srgbClr val="CBF0FF"/>
      </a:lt1>
      <a:dk2>
        <a:srgbClr val="00295B"/>
      </a:dk2>
      <a:lt2>
        <a:srgbClr val="808080"/>
      </a:lt2>
      <a:accent1>
        <a:srgbClr val="6DC9EE"/>
      </a:accent1>
      <a:accent2>
        <a:srgbClr val="CCCCFF"/>
      </a:accent2>
      <a:accent3>
        <a:srgbClr val="E2F6FF"/>
      </a:accent3>
      <a:accent4>
        <a:srgbClr val="000000"/>
      </a:accent4>
      <a:accent5>
        <a:srgbClr val="BAE1F5"/>
      </a:accent5>
      <a:accent6>
        <a:srgbClr val="B9B9E7"/>
      </a:accent6>
      <a:hlink>
        <a:srgbClr val="3333CC"/>
      </a:hlink>
      <a:folHlink>
        <a:srgbClr val="AF67FF"/>
      </a:folHlink>
    </a:clrScheme>
    <a:fontScheme name="2_Optical">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ptical 1">
        <a:dk1>
          <a:srgbClr val="000000"/>
        </a:dk1>
        <a:lt1>
          <a:srgbClr val="CBF0FF"/>
        </a:lt1>
        <a:dk2>
          <a:srgbClr val="00295B"/>
        </a:dk2>
        <a:lt2>
          <a:srgbClr val="808080"/>
        </a:lt2>
        <a:accent1>
          <a:srgbClr val="6DC9EE"/>
        </a:accent1>
        <a:accent2>
          <a:srgbClr val="CCCCFF"/>
        </a:accent2>
        <a:accent3>
          <a:srgbClr val="E2F6FF"/>
        </a:accent3>
        <a:accent4>
          <a:srgbClr val="000000"/>
        </a:accent4>
        <a:accent5>
          <a:srgbClr val="BAE1F5"/>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7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8.xml><?xml version="1.0" encoding="utf-8"?>
<a:theme xmlns:a="http://schemas.openxmlformats.org/drawingml/2006/main" name="3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9.xml><?xml version="1.0" encoding="utf-8"?>
<a:theme xmlns:a="http://schemas.openxmlformats.org/drawingml/2006/main" name="1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ECH">
  <a:themeElements>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fontScheme name="TECH">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lnDef>
  </a:objectDefaults>
  <a:extraClrSchemeLst>
    <a:extraClrScheme>
      <a:clrScheme name="TECH 1">
        <a:dk1>
          <a:srgbClr val="003333"/>
        </a:dk1>
        <a:lt1>
          <a:srgbClr val="F8F8F8"/>
        </a:lt1>
        <a:dk2>
          <a:srgbClr val="336666"/>
        </a:dk2>
        <a:lt2>
          <a:srgbClr val="FFFFCC"/>
        </a:lt2>
        <a:accent1>
          <a:srgbClr val="C0C0C0"/>
        </a:accent1>
        <a:accent2>
          <a:srgbClr val="FF9900"/>
        </a:accent2>
        <a:accent3>
          <a:srgbClr val="ADB8B8"/>
        </a:accent3>
        <a:accent4>
          <a:srgbClr val="D4D4D4"/>
        </a:accent4>
        <a:accent5>
          <a:srgbClr val="DCDCDC"/>
        </a:accent5>
        <a:accent6>
          <a:srgbClr val="E78A00"/>
        </a:accent6>
        <a:hlink>
          <a:srgbClr val="FFCC00"/>
        </a:hlink>
        <a:folHlink>
          <a:srgbClr val="99CCCC"/>
        </a:folHlink>
      </a:clrScheme>
      <a:clrMap bg1="dk2" tx1="lt1" bg2="dk1" tx2="lt2" accent1="accent1" accent2="accent2" accent3="accent3" accent4="accent4" accent5="accent5" accent6="accent6" hlink="hlink" folHlink="folHlink"/>
    </a:extraClrScheme>
    <a:extraClrScheme>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clrMap bg1="lt1" tx1="dk1" bg2="lt2" tx2="dk2" accent1="accent1" accent2="accent2" accent3="accent3" accent4="accent4" accent5="accent5" accent6="accent6" hlink="hlink" folHlink="folHlink"/>
    </a:extraClrScheme>
    <a:extraClrScheme>
      <a:clrScheme name="TECH 3">
        <a:dk1>
          <a:srgbClr val="000000"/>
        </a:dk1>
        <a:lt1>
          <a:srgbClr val="FFFFFF"/>
        </a:lt1>
        <a:dk2>
          <a:srgbClr val="000000"/>
        </a:dk2>
        <a:lt2>
          <a:srgbClr val="5F5F5F"/>
        </a:lt2>
        <a:accent1>
          <a:srgbClr val="C0C0C0"/>
        </a:accent1>
        <a:accent2>
          <a:srgbClr val="F8F8F8"/>
        </a:accent2>
        <a:accent3>
          <a:srgbClr val="FFFFFF"/>
        </a:accent3>
        <a:accent4>
          <a:srgbClr val="000000"/>
        </a:accent4>
        <a:accent5>
          <a:srgbClr val="DCDCDC"/>
        </a:accent5>
        <a:accent6>
          <a:srgbClr val="E1E1E1"/>
        </a:accent6>
        <a:hlink>
          <a:srgbClr val="4D4D4D"/>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2004:Templates:Presentations:Designs:Finance</Template>
  <TotalTime>10631</TotalTime>
  <Words>10620</Words>
  <Application>Microsoft Macintosh PowerPoint</Application>
  <PresentationFormat>On-screen Show (4:3)</PresentationFormat>
  <Paragraphs>1668</Paragraphs>
  <Slides>115</Slides>
  <Notes>92</Notes>
  <HiddenSlides>0</HiddenSlides>
  <MMClips>0</MMClips>
  <ScaleCrop>false</ScaleCrop>
  <HeadingPairs>
    <vt:vector size="6" baseType="variant">
      <vt:variant>
        <vt:lpstr>Fonts Used</vt:lpstr>
      </vt:variant>
      <vt:variant>
        <vt:i4>22</vt:i4>
      </vt:variant>
      <vt:variant>
        <vt:lpstr>Theme</vt:lpstr>
      </vt:variant>
      <vt:variant>
        <vt:i4>49</vt:i4>
      </vt:variant>
      <vt:variant>
        <vt:lpstr>Slide Titles</vt:lpstr>
      </vt:variant>
      <vt:variant>
        <vt:i4>115</vt:i4>
      </vt:variant>
    </vt:vector>
  </HeadingPairs>
  <TitlesOfParts>
    <vt:vector size="186" baseType="lpstr">
      <vt:lpstr>ＭＳ Ｐゴシック</vt:lpstr>
      <vt:lpstr>ＭＳ Ｐゴシック</vt:lpstr>
      <vt:lpstr>Osaka</vt:lpstr>
      <vt:lpstr>Rial</vt:lpstr>
      <vt:lpstr>宋体</vt:lpstr>
      <vt:lpstr>Times</vt:lpstr>
      <vt:lpstr>Arial</vt:lpstr>
      <vt:lpstr>Arial Black</vt:lpstr>
      <vt:lpstr>Arial Narrow</vt:lpstr>
      <vt:lpstr>Calibri</vt:lpstr>
      <vt:lpstr>Comic Sans MS</vt:lpstr>
      <vt:lpstr>Franklin Gothic Medium</vt:lpstr>
      <vt:lpstr>Garamond</vt:lpstr>
      <vt:lpstr>Georgia</vt:lpstr>
      <vt:lpstr>Helvetica</vt:lpstr>
      <vt:lpstr>Impact</vt:lpstr>
      <vt:lpstr>Monotype Sorts</vt:lpstr>
      <vt:lpstr>Tahoma</vt:lpstr>
      <vt:lpstr>Times New Roman</vt:lpstr>
      <vt:lpstr>Trebuchet MS</vt:lpstr>
      <vt:lpstr>Wingdings</vt:lpstr>
      <vt:lpstr>Wingdings 2</vt:lpstr>
      <vt:lpstr>Blank Presentation</vt:lpstr>
      <vt:lpstr>Crumple</vt:lpstr>
      <vt:lpstr>Default Design</vt:lpstr>
      <vt:lpstr>1_Blank Presentation</vt:lpstr>
      <vt:lpstr>Selling a Product or Service</vt:lpstr>
      <vt:lpstr>3_Default Design</vt:lpstr>
      <vt:lpstr>6_Blank Presentation</vt:lpstr>
      <vt:lpstr>4_Default Design</vt:lpstr>
      <vt:lpstr>TECH</vt:lpstr>
      <vt:lpstr>6_Default Design</vt:lpstr>
      <vt:lpstr>1_Crumple</vt:lpstr>
      <vt:lpstr>7_Default Design</vt:lpstr>
      <vt:lpstr>1_Euro Soccer</vt:lpstr>
      <vt:lpstr>7_Blank Presentation</vt:lpstr>
      <vt:lpstr>Stream</vt:lpstr>
      <vt:lpstr>9_Blank Presentation</vt:lpstr>
      <vt:lpstr>8_Blank Presentation</vt:lpstr>
      <vt:lpstr>10_Blank Presentation</vt:lpstr>
      <vt:lpstr>11_Blank Presentation</vt:lpstr>
      <vt:lpstr>8_Default Design</vt:lpstr>
      <vt:lpstr>Civic</vt:lpstr>
      <vt:lpstr>Whirlpool</vt:lpstr>
      <vt:lpstr>ZESTY</vt:lpstr>
      <vt:lpstr>10_Default Design</vt:lpstr>
      <vt:lpstr>19_Default Design</vt:lpstr>
      <vt:lpstr>20_Default Design</vt:lpstr>
      <vt:lpstr>2_Earth</vt:lpstr>
      <vt:lpstr>5_Default Design</vt:lpstr>
      <vt:lpstr>Slit</vt:lpstr>
      <vt:lpstr>Gleam</vt:lpstr>
      <vt:lpstr>2_Blank Presentation</vt:lpstr>
      <vt:lpstr>7_MEADOW</vt:lpstr>
      <vt:lpstr>35_MEADOW</vt:lpstr>
      <vt:lpstr>3_Optical</vt:lpstr>
      <vt:lpstr>1_Topo</vt:lpstr>
      <vt:lpstr>7_untitled 3</vt:lpstr>
      <vt:lpstr>2_Civic</vt:lpstr>
      <vt:lpstr>3_Civic</vt:lpstr>
      <vt:lpstr>1_Notebook</vt:lpstr>
      <vt:lpstr>3_Slit</vt:lpstr>
      <vt:lpstr>1_blstripc.ppt - Blue Stripes</vt:lpstr>
      <vt:lpstr>15_Blank Presentation</vt:lpstr>
      <vt:lpstr>16_Blank Presentation</vt:lpstr>
      <vt:lpstr>3_Blank Presentation</vt:lpstr>
      <vt:lpstr>1_Orbit</vt:lpstr>
      <vt:lpstr>4_Blank Presentation</vt:lpstr>
      <vt:lpstr>1_Default Design</vt:lpstr>
      <vt:lpstr>2_Orbit</vt:lpstr>
      <vt:lpstr>3_Orbit</vt:lpstr>
      <vt:lpstr>طبيعة            الكنيسة</vt:lpstr>
      <vt:lpstr>وجهات نظر مختلفة            حول طبيعة الكنيسة</vt:lpstr>
      <vt:lpstr>الطوائف</vt:lpstr>
      <vt:lpstr>Denominations</vt:lpstr>
      <vt:lpstr>حضور كنائس الولايات المتحدة الأمريكية 2005</vt:lpstr>
      <vt:lpstr>ما هو تعريفك الخاص للكنيسة المحلية؟</vt:lpstr>
      <vt:lpstr>التعريف الكتابي</vt:lpstr>
      <vt:lpstr>هو المبنى  هو  بيت الله؟</vt:lpstr>
      <vt:lpstr>ATHENS</vt:lpstr>
      <vt:lpstr>تشبيهات  الكنيسة الخمسة</vt:lpstr>
      <vt:lpstr>الجسد</vt:lpstr>
      <vt:lpstr>لدى الكنيسة أشخاص كثيرون بمواهب مختلفة        (1 كو 12: 14)</vt:lpstr>
      <vt:lpstr>تصنيفات المواهب (1 بطرس 4: 11)</vt:lpstr>
      <vt:lpstr>لا يستطيع المؤمنون المتقدمون أن يقولوا بغطرسة وكبرياء  (12: 21)“لا أحتاج إليكم أيها الأعضاء الأقل كرامة»</vt:lpstr>
      <vt:lpstr>لا يجب أن يشعر المؤمنون الذين لديهم مواهب أقل تكريمًا بأنه ليس هناك حاجة إليهم (١٢: ١٥-١٦)</vt:lpstr>
      <vt:lpstr>التنوع في الكنيسة يجعلها أكثر فعالية                     (1 كو 12: 17-20)</vt:lpstr>
      <vt:lpstr>يتطلب الأمر الإستخدام المتواضع لكل المواهب في الكنيسة لكي تقدم الإهتمام    (1 كو 12: 21-26)</vt:lpstr>
      <vt:lpstr>لا غنى عن المواهب الأضعف (1 كو 12: 22)</vt:lpstr>
      <vt:lpstr>يتم تكريم المواهب الأقل كرامة (1 كو 12: 23 أ).</vt:lpstr>
      <vt:lpstr>لكن المواهب التي لا تُرى تُحفظ أيضًا بالتواضع (1كو12: 23ب).</vt:lpstr>
      <vt:lpstr>مع ذلك فإن المؤمنين المتقدمين يحتاجون إلى قدر أقل من الاعتراف (1 كو 12: 24 أ).</vt:lpstr>
      <vt:lpstr>يمنح الله إكرامًا أعظم للمؤمنين من وراء الكواليس (1 كو 12: 24ب).</vt:lpstr>
      <vt:lpstr>يكرم الله المواهب الخدمية، لذا فإننا نهتم بها أيضًا                     (1 كو 25:12-26).</vt:lpstr>
      <vt:lpstr>إن الأمر يتطلب كل مواهبنا لكي تتنوع الكنيسة        (١ كو ١٢: ٢٧-٣١).</vt:lpstr>
      <vt:lpstr>ب- يظهر التسلسل الهرمي للأعضاء أن الجميع ليس لديهم نفس المواهب        (١ كو ١٢: ٢٨- ٣٠)</vt:lpstr>
      <vt:lpstr>ركز على المواهب التي تبني معظم الأعضاء          (1 كو 12: 31)</vt:lpstr>
      <vt:lpstr>الزوجة</vt:lpstr>
      <vt:lpstr>سوزان وريك، 1982</vt:lpstr>
      <vt:lpstr>الزواج 30 كانون أول 1983</vt:lpstr>
      <vt:lpstr>الهيكل</vt:lpstr>
      <vt:lpstr>بيت الله (أف 2: 19-22)</vt:lpstr>
      <vt:lpstr>الكهنوت</vt:lpstr>
      <vt:lpstr>PowerPoint Presentation</vt:lpstr>
      <vt:lpstr>Levi's Family Tree</vt:lpstr>
      <vt:lpstr>PowerPoint Presentation</vt:lpstr>
      <vt:lpstr>القطيع</vt:lpstr>
      <vt:lpstr>تشبيهات الكنيسة</vt:lpstr>
      <vt:lpstr>تشبيهات الكنيسة</vt:lpstr>
      <vt:lpstr>ثلاثة مقاصد للكنيسة</vt:lpstr>
      <vt:lpstr>تشبيهات أخرى للكنيسة</vt:lpstr>
      <vt:lpstr>استعارة الغصن           في يوحنا 15 ...</vt:lpstr>
      <vt:lpstr>أَنَا الْكَرْمَةُ</vt:lpstr>
      <vt:lpstr>ما هو الثمر؟</vt:lpstr>
      <vt:lpstr>ليس من السهل               فهم استعارة التقليم ...</vt:lpstr>
      <vt:lpstr>يوحنا ١٥: ٢</vt:lpstr>
      <vt:lpstr>ولكن ما هو الغصن الذي أُلقي وأُحرق  في الآية 6؟</vt:lpstr>
      <vt:lpstr>نظرة أقرب على يوحنا 15: 1-6</vt:lpstr>
      <vt:lpstr>نظرة أقرب على يوحنا 15: 1-6</vt:lpstr>
      <vt:lpstr>عظة مقترحة ليوحنا 15</vt:lpstr>
      <vt:lpstr>ما هو                         ثمرك الدائم؟</vt:lpstr>
      <vt:lpstr>الإنتقال العظيم</vt:lpstr>
      <vt:lpstr>الكنيسة كبيت/عائلة (أف ٢: ١٩)</vt:lpstr>
      <vt:lpstr>خلاصة</vt:lpstr>
      <vt:lpstr>كيف هي كنيستك في المقاصد الثلاثة؟</vt:lpstr>
      <vt:lpstr>الوظيفة مقابل الشكل</vt:lpstr>
      <vt:lpstr>الوظيفة مقابل الشكل</vt:lpstr>
      <vt:lpstr>الوظيفة مقابل الشكل</vt:lpstr>
      <vt:lpstr>الآن دعونا نقيم بعض الممارسات الكنسية ...</vt:lpstr>
      <vt:lpstr>فوق ثقافية أم ثقافية؟</vt:lpstr>
      <vt:lpstr>فوق ثقافية أم ثقافية</vt:lpstr>
      <vt:lpstr>فوق ثقافية أم ثقافية</vt:lpstr>
      <vt:lpstr>خطوات ذات علاقة (تطبيق الشكل الصحيح للوظيفة)</vt:lpstr>
      <vt:lpstr>خطوات ذات علاقة  (تطبيق الشكل الصحيح للوظيفة)</vt:lpstr>
      <vt:lpstr>خطوات ذات علاقة  (تطبيق الشكل الصحيح للوظيفة)</vt:lpstr>
      <vt:lpstr>خطوات ذات علاقة  (تطبيق الشكل الصحيح للوظيفة)</vt:lpstr>
      <vt:lpstr>خطوات ذات علاقة  (تطبيق الشكل الصحيح للوظيفة)</vt:lpstr>
      <vt:lpstr>خطوات ذات علاقة  (تطبيق الشكل الصحيح للوظيفة)</vt:lpstr>
      <vt:lpstr>خطوات ذات علاقة  (تطبيق الشكل الصحيح للوظيفة)</vt:lpstr>
      <vt:lpstr>تقييم    الوظيفة والشكل</vt:lpstr>
      <vt:lpstr>تقييم    الوظيفة والشكل</vt:lpstr>
      <vt:lpstr>تقييم    الوظيفة والشكل</vt:lpstr>
      <vt:lpstr>سؤال : إسرائيل والكنيسة : عدم استمرارية أم استمرارية ؟</vt:lpstr>
      <vt:lpstr>لماذا يعتبر التمييز بين إسرائيل والكنيسة ضرورياً؟</vt:lpstr>
      <vt:lpstr>التباين بين عهدين رئيسيَّيْن</vt:lpstr>
      <vt:lpstr>التباين بين عهدين رئيسيَّيْن</vt:lpstr>
      <vt:lpstr>التباين بين عهدين رئيسيَّيْن</vt:lpstr>
      <vt:lpstr>إنَّ جوهر العهد الموسويِّ هو الوصايا العشر</vt:lpstr>
      <vt:lpstr>النظرة التقليديَّة بشأن الناموس</vt:lpstr>
      <vt:lpstr>الوصايا العشر</vt:lpstr>
      <vt:lpstr>الوصايا العشر</vt:lpstr>
      <vt:lpstr>الوصايا العشر</vt:lpstr>
      <vt:lpstr>نقاشٌ ضمن مجموعاتكم الصغيرة</vt:lpstr>
      <vt:lpstr>المصعد يوم السبت في الجليل</vt:lpstr>
      <vt:lpstr>البر في رومية</vt:lpstr>
      <vt:lpstr>إسرائيل دائماً تعني نسل يعقوب العرقي (9: 1-5)</vt:lpstr>
      <vt:lpstr>هل هناك مستقبل لإسرائيل الوطنية؟</vt:lpstr>
      <vt:lpstr>ملخص رومية 9-11</vt:lpstr>
      <vt:lpstr>التدبير الأممي</vt:lpstr>
      <vt:lpstr>التمايزات بين إسرائيل والكنيسة</vt:lpstr>
      <vt:lpstr>إسرائيل والكنيسة : عدم الإستمرارية</vt:lpstr>
      <vt:lpstr>إسرائيل والكنيسة : عدم الإستمرارية</vt:lpstr>
      <vt:lpstr>إسرائيل والكنيسة : الإستمرارية</vt:lpstr>
      <vt:lpstr>إسرائيل والكنيسة : الإستمرارية</vt:lpstr>
      <vt:lpstr>إسرائيل والكنيسة : الإستمرارية</vt:lpstr>
      <vt:lpstr>العهد الجديد (إرميا 31: 31-34) </vt:lpstr>
      <vt:lpstr>العهد الجديد</vt:lpstr>
      <vt:lpstr>أربعة عهود كتابيَّة غير مشروطة</vt:lpstr>
      <vt:lpstr>العهد الجديد</vt:lpstr>
      <vt:lpstr>العهد الجديد</vt:lpstr>
      <vt:lpstr>الأحكام</vt:lpstr>
      <vt:lpstr>طبيعة غير مشروطة</vt:lpstr>
      <vt:lpstr>وجهات نظر حول وقت التتميم</vt:lpstr>
      <vt:lpstr>الجدول الزمنيُّ للملكوت والعهود</vt:lpstr>
      <vt:lpstr>هذا الكأس هو العهد الجديد بدمي الذي يسفك عنكم</vt:lpstr>
      <vt:lpstr>كيف تمكن يسوع أن يطبق وعود العهد الجديد  على تلاميذه في حين أن الشروط الأخرى  لم تتحقق حينها؟   (ماذا عن إعادة توحيد إسرائيل ويهوذا؟  وماذا عن كل الناس الذين يعرفون الله؟)</vt:lpstr>
      <vt:lpstr>"الجديد" يحلُّ محلَّ "القديم" </vt:lpstr>
      <vt:lpstr>علامات العهود</vt:lpstr>
      <vt:lpstr>تباين العهود (2 كورنثوس 3-4)</vt:lpstr>
      <vt:lpstr>كيف تتم المصالحة ؟ </vt:lpstr>
      <vt:lpstr>نظريات تتميم العهد الجديد</vt:lpstr>
      <vt:lpstr>نظريات تتميم العهد الجديد</vt:lpstr>
      <vt:lpstr>نظريات تتميم العهد الجديد</vt:lpstr>
      <vt:lpstr>هذه الكأس هي العهد الجديد بدمي (لوقا 22: 20)</vt:lpstr>
      <vt:lpstr>Black</vt:lpstr>
      <vt:lpstr>الرابط للعرض التقديميِّ "علم الكنيسة (إكليسيولوجيا)" متاحٌ على الموقع الإلكترونيّ: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Over White</dc:title>
  <dc:creator>Rick Griffith</dc:creator>
  <cp:lastModifiedBy>Rick Griffith</cp:lastModifiedBy>
  <cp:revision>205</cp:revision>
  <dcterms:created xsi:type="dcterms:W3CDTF">2009-09-10T13:59:07Z</dcterms:created>
  <dcterms:modified xsi:type="dcterms:W3CDTF">2023-12-27T16:19:41Z</dcterms:modified>
</cp:coreProperties>
</file>